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94"/>
  </p:normalViewPr>
  <p:slideViewPr>
    <p:cSldViewPr snapToGrid="0" snapToObjects="1">
      <p:cViewPr varScale="1">
        <p:scale>
          <a:sx n="107" d="100"/>
          <a:sy n="107" d="100"/>
        </p:scale>
        <p:origin x="1296" y="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3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3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93920A-2F67-4D53-8FE5-33D46431FB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E0BDED9-C8FF-418F-9371-335724C42A8E}">
      <dgm:prSet/>
      <dgm:spPr/>
      <dgm:t>
        <a:bodyPr/>
        <a:lstStyle/>
        <a:p>
          <a:r>
            <a:rPr lang="en-US"/>
            <a:t>Instructional Problem: Youth lack structured civic engagement training.</a:t>
          </a:r>
        </a:p>
      </dgm:t>
    </dgm:pt>
    <dgm:pt modelId="{B1CB6A6D-B914-4645-9191-857A43CDF63F}" type="parTrans" cxnId="{C9F6A6AC-D663-4F69-B510-8DD9D804C591}">
      <dgm:prSet/>
      <dgm:spPr/>
      <dgm:t>
        <a:bodyPr/>
        <a:lstStyle/>
        <a:p>
          <a:endParaRPr lang="en-US"/>
        </a:p>
      </dgm:t>
    </dgm:pt>
    <dgm:pt modelId="{8C3E2AAC-05F8-43B4-AC01-9E0B3723FD46}" type="sibTrans" cxnId="{C9F6A6AC-D663-4F69-B510-8DD9D804C591}">
      <dgm:prSet/>
      <dgm:spPr/>
      <dgm:t>
        <a:bodyPr/>
        <a:lstStyle/>
        <a:p>
          <a:endParaRPr lang="en-US"/>
        </a:p>
      </dgm:t>
    </dgm:pt>
    <dgm:pt modelId="{0A39D57D-99F6-4B64-BC1B-60D416A73895}">
      <dgm:prSet/>
      <dgm:spPr/>
      <dgm:t>
        <a:bodyPr/>
        <a:lstStyle/>
        <a:p>
          <a:r>
            <a:rPr lang="en-US"/>
            <a:t>Gap: Limited access to self-directed, interactive advocacy instruction.</a:t>
          </a:r>
        </a:p>
      </dgm:t>
    </dgm:pt>
    <dgm:pt modelId="{C6CCA504-FCE4-43FD-BE6C-6A0C3467A219}" type="parTrans" cxnId="{1E19FECF-D720-45B2-A0CA-C776F88DAB6A}">
      <dgm:prSet/>
      <dgm:spPr/>
      <dgm:t>
        <a:bodyPr/>
        <a:lstStyle/>
        <a:p>
          <a:endParaRPr lang="en-US"/>
        </a:p>
      </dgm:t>
    </dgm:pt>
    <dgm:pt modelId="{AE307883-A2E2-48A8-B0BB-1899D85716B1}" type="sibTrans" cxnId="{1E19FECF-D720-45B2-A0CA-C776F88DAB6A}">
      <dgm:prSet/>
      <dgm:spPr/>
      <dgm:t>
        <a:bodyPr/>
        <a:lstStyle/>
        <a:p>
          <a:endParaRPr lang="en-US"/>
        </a:p>
      </dgm:t>
    </dgm:pt>
    <dgm:pt modelId="{88592A20-F701-454B-90F8-26F06A69B753}">
      <dgm:prSet/>
      <dgm:spPr/>
      <dgm:t>
        <a:bodyPr/>
        <a:lstStyle/>
        <a:p>
          <a:r>
            <a:rPr lang="en-US"/>
            <a:t>Solution: 5-unit online module + game to teach real-world advocacy.</a:t>
          </a:r>
        </a:p>
      </dgm:t>
    </dgm:pt>
    <dgm:pt modelId="{143A09D4-C8EF-4F36-BE27-963FD88A3ABC}" type="parTrans" cxnId="{EE99081E-BB1E-4D4C-A3CC-E2C5F613A4CE}">
      <dgm:prSet/>
      <dgm:spPr/>
      <dgm:t>
        <a:bodyPr/>
        <a:lstStyle/>
        <a:p>
          <a:endParaRPr lang="en-US"/>
        </a:p>
      </dgm:t>
    </dgm:pt>
    <dgm:pt modelId="{0270D583-3228-48BB-B5D9-003BEFD1EA15}" type="sibTrans" cxnId="{EE99081E-BB1E-4D4C-A3CC-E2C5F613A4CE}">
      <dgm:prSet/>
      <dgm:spPr/>
      <dgm:t>
        <a:bodyPr/>
        <a:lstStyle/>
        <a:p>
          <a:endParaRPr lang="en-US"/>
        </a:p>
      </dgm:t>
    </dgm:pt>
    <dgm:pt modelId="{23DB1C4C-1FDE-4943-8A52-A4E984CD5D79}" type="pres">
      <dgm:prSet presAssocID="{A993920A-2F67-4D53-8FE5-33D46431FB84}" presName="linear" presStyleCnt="0">
        <dgm:presLayoutVars>
          <dgm:animLvl val="lvl"/>
          <dgm:resizeHandles val="exact"/>
        </dgm:presLayoutVars>
      </dgm:prSet>
      <dgm:spPr/>
    </dgm:pt>
    <dgm:pt modelId="{048352D9-21CB-974A-90BB-C8219CD4785E}" type="pres">
      <dgm:prSet presAssocID="{DE0BDED9-C8FF-418F-9371-335724C42A8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E0EECCC-92FA-4A43-B139-E6ED27A8DEED}" type="pres">
      <dgm:prSet presAssocID="{8C3E2AAC-05F8-43B4-AC01-9E0B3723FD46}" presName="spacer" presStyleCnt="0"/>
      <dgm:spPr/>
    </dgm:pt>
    <dgm:pt modelId="{E20118A7-D5ED-0C46-8630-43A085D99525}" type="pres">
      <dgm:prSet presAssocID="{0A39D57D-99F6-4B64-BC1B-60D416A7389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AF1518C-3AD4-A844-8EFA-BF821B736CC3}" type="pres">
      <dgm:prSet presAssocID="{AE307883-A2E2-48A8-B0BB-1899D85716B1}" presName="spacer" presStyleCnt="0"/>
      <dgm:spPr/>
    </dgm:pt>
    <dgm:pt modelId="{AD89341F-4E93-B54A-8E35-765ADC95E9E7}" type="pres">
      <dgm:prSet presAssocID="{88592A20-F701-454B-90F8-26F06A69B75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E99081E-BB1E-4D4C-A3CC-E2C5F613A4CE}" srcId="{A993920A-2F67-4D53-8FE5-33D46431FB84}" destId="{88592A20-F701-454B-90F8-26F06A69B753}" srcOrd="2" destOrd="0" parTransId="{143A09D4-C8EF-4F36-BE27-963FD88A3ABC}" sibTransId="{0270D583-3228-48BB-B5D9-003BEFD1EA15}"/>
    <dgm:cxn modelId="{D7443F62-C0D1-CD49-9FED-85A6C9D0089F}" type="presOf" srcId="{88592A20-F701-454B-90F8-26F06A69B753}" destId="{AD89341F-4E93-B54A-8E35-765ADC95E9E7}" srcOrd="0" destOrd="0" presId="urn:microsoft.com/office/officeart/2005/8/layout/vList2"/>
    <dgm:cxn modelId="{C9F6A6AC-D663-4F69-B510-8DD9D804C591}" srcId="{A993920A-2F67-4D53-8FE5-33D46431FB84}" destId="{DE0BDED9-C8FF-418F-9371-335724C42A8E}" srcOrd="0" destOrd="0" parTransId="{B1CB6A6D-B914-4645-9191-857A43CDF63F}" sibTransId="{8C3E2AAC-05F8-43B4-AC01-9E0B3723FD46}"/>
    <dgm:cxn modelId="{5D6798CE-79D6-DD4E-92D0-51B5B6381C14}" type="presOf" srcId="{0A39D57D-99F6-4B64-BC1B-60D416A73895}" destId="{E20118A7-D5ED-0C46-8630-43A085D99525}" srcOrd="0" destOrd="0" presId="urn:microsoft.com/office/officeart/2005/8/layout/vList2"/>
    <dgm:cxn modelId="{1E19FECF-D720-45B2-A0CA-C776F88DAB6A}" srcId="{A993920A-2F67-4D53-8FE5-33D46431FB84}" destId="{0A39D57D-99F6-4B64-BC1B-60D416A73895}" srcOrd="1" destOrd="0" parTransId="{C6CCA504-FCE4-43FD-BE6C-6A0C3467A219}" sibTransId="{AE307883-A2E2-48A8-B0BB-1899D85716B1}"/>
    <dgm:cxn modelId="{9AAD6CDF-6A8F-DC46-B16F-AD9CA6AD63FA}" type="presOf" srcId="{A993920A-2F67-4D53-8FE5-33D46431FB84}" destId="{23DB1C4C-1FDE-4943-8A52-A4E984CD5D79}" srcOrd="0" destOrd="0" presId="urn:microsoft.com/office/officeart/2005/8/layout/vList2"/>
    <dgm:cxn modelId="{607BEBEA-616F-614E-826C-4EB51592C624}" type="presOf" srcId="{DE0BDED9-C8FF-418F-9371-335724C42A8E}" destId="{048352D9-21CB-974A-90BB-C8219CD4785E}" srcOrd="0" destOrd="0" presId="urn:microsoft.com/office/officeart/2005/8/layout/vList2"/>
    <dgm:cxn modelId="{9E2040A4-F3F4-1E45-A337-6B1E6AE9A07F}" type="presParOf" srcId="{23DB1C4C-1FDE-4943-8A52-A4E984CD5D79}" destId="{048352D9-21CB-974A-90BB-C8219CD4785E}" srcOrd="0" destOrd="0" presId="urn:microsoft.com/office/officeart/2005/8/layout/vList2"/>
    <dgm:cxn modelId="{D373DED0-1EC9-4D4B-99BB-C0C8D8673954}" type="presParOf" srcId="{23DB1C4C-1FDE-4943-8A52-A4E984CD5D79}" destId="{EE0EECCC-92FA-4A43-B139-E6ED27A8DEED}" srcOrd="1" destOrd="0" presId="urn:microsoft.com/office/officeart/2005/8/layout/vList2"/>
    <dgm:cxn modelId="{1DDA1A38-2CF2-B34B-A1DC-374EF7C9FA29}" type="presParOf" srcId="{23DB1C4C-1FDE-4943-8A52-A4E984CD5D79}" destId="{E20118A7-D5ED-0C46-8630-43A085D99525}" srcOrd="2" destOrd="0" presId="urn:microsoft.com/office/officeart/2005/8/layout/vList2"/>
    <dgm:cxn modelId="{5512D137-FA1C-8F48-A1F8-FD79643BB89C}" type="presParOf" srcId="{23DB1C4C-1FDE-4943-8A52-A4E984CD5D79}" destId="{6AF1518C-3AD4-A844-8EFA-BF821B736CC3}" srcOrd="3" destOrd="0" presId="urn:microsoft.com/office/officeart/2005/8/layout/vList2"/>
    <dgm:cxn modelId="{B5FAB8C6-2879-044F-B9EA-3D2B90880AEC}" type="presParOf" srcId="{23DB1C4C-1FDE-4943-8A52-A4E984CD5D79}" destId="{AD89341F-4E93-B54A-8E35-765ADC95E9E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C4EF04-2F0D-4487-AD7B-B7278DB9900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689D8F-90CD-4A4B-A4F7-E0E3CCE642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1. Define advocacy and identify its purpose.</a:t>
          </a:r>
        </a:p>
      </dgm:t>
    </dgm:pt>
    <dgm:pt modelId="{5E52E064-BBFA-4398-AD25-3922D52839D9}" type="parTrans" cxnId="{30E98731-E562-4C0F-975B-55A8BE60346B}">
      <dgm:prSet/>
      <dgm:spPr/>
      <dgm:t>
        <a:bodyPr/>
        <a:lstStyle/>
        <a:p>
          <a:endParaRPr lang="en-US"/>
        </a:p>
      </dgm:t>
    </dgm:pt>
    <dgm:pt modelId="{98DDC990-F424-4D9D-ADCC-AC81BF6DBE34}" type="sibTrans" cxnId="{30E98731-E562-4C0F-975B-55A8BE60346B}">
      <dgm:prSet/>
      <dgm:spPr/>
      <dgm:t>
        <a:bodyPr/>
        <a:lstStyle/>
        <a:p>
          <a:endParaRPr lang="en-US"/>
        </a:p>
      </dgm:t>
    </dgm:pt>
    <dgm:pt modelId="{6151A14F-289E-4599-BD48-79619A1C16F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2. Identify a community issue and evaluate policy impact.</a:t>
          </a:r>
        </a:p>
      </dgm:t>
    </dgm:pt>
    <dgm:pt modelId="{5E1C4BA2-00B9-4941-AC0B-C0AEEE9C6F7A}" type="parTrans" cxnId="{F635951D-536B-4429-AE13-0D67344D99CE}">
      <dgm:prSet/>
      <dgm:spPr/>
      <dgm:t>
        <a:bodyPr/>
        <a:lstStyle/>
        <a:p>
          <a:endParaRPr lang="en-US"/>
        </a:p>
      </dgm:t>
    </dgm:pt>
    <dgm:pt modelId="{ED1E74C4-728A-42A2-8ABB-8503964627B5}" type="sibTrans" cxnId="{F635951D-536B-4429-AE13-0D67344D99CE}">
      <dgm:prSet/>
      <dgm:spPr/>
      <dgm:t>
        <a:bodyPr/>
        <a:lstStyle/>
        <a:p>
          <a:endParaRPr lang="en-US"/>
        </a:p>
      </dgm:t>
    </dgm:pt>
    <dgm:pt modelId="{4D22BD84-7EF3-4C79-BC01-E43D3186364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3. Use rhetorical appeals in messaging.</a:t>
          </a:r>
        </a:p>
      </dgm:t>
    </dgm:pt>
    <dgm:pt modelId="{0502FD11-CC54-437E-80CC-5450DB4F2EC6}" type="parTrans" cxnId="{A0958CA8-6FF8-4D8A-A6D1-8DC593114FE9}">
      <dgm:prSet/>
      <dgm:spPr/>
      <dgm:t>
        <a:bodyPr/>
        <a:lstStyle/>
        <a:p>
          <a:endParaRPr lang="en-US"/>
        </a:p>
      </dgm:t>
    </dgm:pt>
    <dgm:pt modelId="{BB74F512-12F1-449F-8AA0-122AA613BDFA}" type="sibTrans" cxnId="{A0958CA8-6FF8-4D8A-A6D1-8DC593114FE9}">
      <dgm:prSet/>
      <dgm:spPr/>
      <dgm:t>
        <a:bodyPr/>
        <a:lstStyle/>
        <a:p>
          <a:endParaRPr lang="en-US"/>
        </a:p>
      </dgm:t>
    </dgm:pt>
    <dgm:pt modelId="{289F5B8B-7E56-4839-8D9D-96492E9C8D1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4. Develop a goal-audience-tactics advocacy plan.</a:t>
          </a:r>
        </a:p>
      </dgm:t>
    </dgm:pt>
    <dgm:pt modelId="{90CEC3FD-8DDD-4712-82C7-6689CAD7D947}" type="parTrans" cxnId="{D02F9933-7C7F-4D4B-8B25-58552BAE80EA}">
      <dgm:prSet/>
      <dgm:spPr/>
      <dgm:t>
        <a:bodyPr/>
        <a:lstStyle/>
        <a:p>
          <a:endParaRPr lang="en-US"/>
        </a:p>
      </dgm:t>
    </dgm:pt>
    <dgm:pt modelId="{CC919B74-305C-4117-904D-457A9B0CFFA3}" type="sibTrans" cxnId="{D02F9933-7C7F-4D4B-8B25-58552BAE80EA}">
      <dgm:prSet/>
      <dgm:spPr/>
      <dgm:t>
        <a:bodyPr/>
        <a:lstStyle/>
        <a:p>
          <a:endParaRPr lang="en-US"/>
        </a:p>
      </dgm:t>
    </dgm:pt>
    <dgm:pt modelId="{BB8C5552-08F6-4060-9D49-F5A7AC22605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5. Reflect and present a final product or message.</a:t>
          </a:r>
        </a:p>
      </dgm:t>
    </dgm:pt>
    <dgm:pt modelId="{4D6E299F-7502-49A3-839B-612486713357}" type="parTrans" cxnId="{ED00E196-76DC-4AAE-99CB-76EC806145F3}">
      <dgm:prSet/>
      <dgm:spPr/>
      <dgm:t>
        <a:bodyPr/>
        <a:lstStyle/>
        <a:p>
          <a:endParaRPr lang="en-US"/>
        </a:p>
      </dgm:t>
    </dgm:pt>
    <dgm:pt modelId="{2C20A803-1170-48C7-83B1-E0B83AA01E51}" type="sibTrans" cxnId="{ED00E196-76DC-4AAE-99CB-76EC806145F3}">
      <dgm:prSet/>
      <dgm:spPr/>
      <dgm:t>
        <a:bodyPr/>
        <a:lstStyle/>
        <a:p>
          <a:endParaRPr lang="en-US"/>
        </a:p>
      </dgm:t>
    </dgm:pt>
    <dgm:pt modelId="{6D2F78FF-AEA7-49F4-BD3D-266DE0FC6110}" type="pres">
      <dgm:prSet presAssocID="{E8C4EF04-2F0D-4487-AD7B-B7278DB9900B}" presName="root" presStyleCnt="0">
        <dgm:presLayoutVars>
          <dgm:dir/>
          <dgm:resizeHandles val="exact"/>
        </dgm:presLayoutVars>
      </dgm:prSet>
      <dgm:spPr/>
    </dgm:pt>
    <dgm:pt modelId="{08597448-AD25-4306-81B5-DBBFECD8CF3E}" type="pres">
      <dgm:prSet presAssocID="{28689D8F-90CD-4A4B-A4F7-E0E3CCE64256}" presName="compNode" presStyleCnt="0"/>
      <dgm:spPr/>
    </dgm:pt>
    <dgm:pt modelId="{C0D63C33-FCF0-48F5-A169-E45CAC2F21F9}" type="pres">
      <dgm:prSet presAssocID="{28689D8F-90CD-4A4B-A4F7-E0E3CCE64256}" presName="bgRect" presStyleLbl="bgShp" presStyleIdx="0" presStyleCnt="5"/>
      <dgm:spPr/>
    </dgm:pt>
    <dgm:pt modelId="{E7F248F3-4B77-4B15-B93B-FEEEA20E22CC}" type="pres">
      <dgm:prSet presAssocID="{28689D8F-90CD-4A4B-A4F7-E0E3CCE6425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F59365B5-A111-47AC-8741-47ABD1262257}" type="pres">
      <dgm:prSet presAssocID="{28689D8F-90CD-4A4B-A4F7-E0E3CCE64256}" presName="spaceRect" presStyleCnt="0"/>
      <dgm:spPr/>
    </dgm:pt>
    <dgm:pt modelId="{CBD25A9A-4ECC-44AD-9BF8-1324F8F163DB}" type="pres">
      <dgm:prSet presAssocID="{28689D8F-90CD-4A4B-A4F7-E0E3CCE64256}" presName="parTx" presStyleLbl="revTx" presStyleIdx="0" presStyleCnt="5">
        <dgm:presLayoutVars>
          <dgm:chMax val="0"/>
          <dgm:chPref val="0"/>
        </dgm:presLayoutVars>
      </dgm:prSet>
      <dgm:spPr/>
    </dgm:pt>
    <dgm:pt modelId="{96AB4664-C64C-42DD-A7B8-495F562CB324}" type="pres">
      <dgm:prSet presAssocID="{98DDC990-F424-4D9D-ADCC-AC81BF6DBE34}" presName="sibTrans" presStyleCnt="0"/>
      <dgm:spPr/>
    </dgm:pt>
    <dgm:pt modelId="{F2F397BE-D52E-43C2-AEE5-23E738D3C2B6}" type="pres">
      <dgm:prSet presAssocID="{6151A14F-289E-4599-BD48-79619A1C16F3}" presName="compNode" presStyleCnt="0"/>
      <dgm:spPr/>
    </dgm:pt>
    <dgm:pt modelId="{F53B11BA-EA32-49EB-A340-A901344532C6}" type="pres">
      <dgm:prSet presAssocID="{6151A14F-289E-4599-BD48-79619A1C16F3}" presName="bgRect" presStyleLbl="bgShp" presStyleIdx="1" presStyleCnt="5"/>
      <dgm:spPr/>
    </dgm:pt>
    <dgm:pt modelId="{E4BE053E-7E7C-4C63-B199-1B8D4AD04A1C}" type="pres">
      <dgm:prSet presAssocID="{6151A14F-289E-4599-BD48-79619A1C16F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06C3ECE5-DF04-4CEF-91F1-27EA7981A236}" type="pres">
      <dgm:prSet presAssocID="{6151A14F-289E-4599-BD48-79619A1C16F3}" presName="spaceRect" presStyleCnt="0"/>
      <dgm:spPr/>
    </dgm:pt>
    <dgm:pt modelId="{56146CB4-F390-45DE-AB96-3F9C1A9096E5}" type="pres">
      <dgm:prSet presAssocID="{6151A14F-289E-4599-BD48-79619A1C16F3}" presName="parTx" presStyleLbl="revTx" presStyleIdx="1" presStyleCnt="5">
        <dgm:presLayoutVars>
          <dgm:chMax val="0"/>
          <dgm:chPref val="0"/>
        </dgm:presLayoutVars>
      </dgm:prSet>
      <dgm:spPr/>
    </dgm:pt>
    <dgm:pt modelId="{E4CA8EA7-8E83-4663-9EE6-1F65E5BA31BD}" type="pres">
      <dgm:prSet presAssocID="{ED1E74C4-728A-42A2-8ABB-8503964627B5}" presName="sibTrans" presStyleCnt="0"/>
      <dgm:spPr/>
    </dgm:pt>
    <dgm:pt modelId="{D7F4EB0A-4314-4984-ACCE-E064B0A71C99}" type="pres">
      <dgm:prSet presAssocID="{4D22BD84-7EF3-4C79-BC01-E43D31863649}" presName="compNode" presStyleCnt="0"/>
      <dgm:spPr/>
    </dgm:pt>
    <dgm:pt modelId="{1406AEC9-8BAE-4437-9699-D4C07B2845AD}" type="pres">
      <dgm:prSet presAssocID="{4D22BD84-7EF3-4C79-BC01-E43D31863649}" presName="bgRect" presStyleLbl="bgShp" presStyleIdx="2" presStyleCnt="5"/>
      <dgm:spPr/>
    </dgm:pt>
    <dgm:pt modelId="{0D0BF01D-FFAC-4E80-830E-11CD7990C2A3}" type="pres">
      <dgm:prSet presAssocID="{4D22BD84-7EF3-4C79-BC01-E43D3186364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FD0A9672-B5DD-4B03-97E7-8A0B683F077E}" type="pres">
      <dgm:prSet presAssocID="{4D22BD84-7EF3-4C79-BC01-E43D31863649}" presName="spaceRect" presStyleCnt="0"/>
      <dgm:spPr/>
    </dgm:pt>
    <dgm:pt modelId="{2CC1EAD5-655C-4FDD-BF79-87719286C0F8}" type="pres">
      <dgm:prSet presAssocID="{4D22BD84-7EF3-4C79-BC01-E43D31863649}" presName="parTx" presStyleLbl="revTx" presStyleIdx="2" presStyleCnt="5">
        <dgm:presLayoutVars>
          <dgm:chMax val="0"/>
          <dgm:chPref val="0"/>
        </dgm:presLayoutVars>
      </dgm:prSet>
      <dgm:spPr/>
    </dgm:pt>
    <dgm:pt modelId="{C59806FF-96E6-4D37-B9DC-9EFC3BAE3C1B}" type="pres">
      <dgm:prSet presAssocID="{BB74F512-12F1-449F-8AA0-122AA613BDFA}" presName="sibTrans" presStyleCnt="0"/>
      <dgm:spPr/>
    </dgm:pt>
    <dgm:pt modelId="{D802AD8A-E323-4E1A-938A-4179EBB14EF2}" type="pres">
      <dgm:prSet presAssocID="{289F5B8B-7E56-4839-8D9D-96492E9C8D16}" presName="compNode" presStyleCnt="0"/>
      <dgm:spPr/>
    </dgm:pt>
    <dgm:pt modelId="{C2BCA6BC-3B21-49AB-B2D3-B67D4F973A11}" type="pres">
      <dgm:prSet presAssocID="{289F5B8B-7E56-4839-8D9D-96492E9C8D16}" presName="bgRect" presStyleLbl="bgShp" presStyleIdx="3" presStyleCnt="5"/>
      <dgm:spPr/>
    </dgm:pt>
    <dgm:pt modelId="{0651618C-6136-4F63-BE15-7D8BE1E84325}" type="pres">
      <dgm:prSet presAssocID="{289F5B8B-7E56-4839-8D9D-96492E9C8D1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0F8DA8FC-0EE1-4B23-994C-974641D8434D}" type="pres">
      <dgm:prSet presAssocID="{289F5B8B-7E56-4839-8D9D-96492E9C8D16}" presName="spaceRect" presStyleCnt="0"/>
      <dgm:spPr/>
    </dgm:pt>
    <dgm:pt modelId="{061E8728-9E3E-4A47-9CDC-24121861C674}" type="pres">
      <dgm:prSet presAssocID="{289F5B8B-7E56-4839-8D9D-96492E9C8D16}" presName="parTx" presStyleLbl="revTx" presStyleIdx="3" presStyleCnt="5">
        <dgm:presLayoutVars>
          <dgm:chMax val="0"/>
          <dgm:chPref val="0"/>
        </dgm:presLayoutVars>
      </dgm:prSet>
      <dgm:spPr/>
    </dgm:pt>
    <dgm:pt modelId="{7F664506-9B70-4A85-B934-C5E6688CD030}" type="pres">
      <dgm:prSet presAssocID="{CC919B74-305C-4117-904D-457A9B0CFFA3}" presName="sibTrans" presStyleCnt="0"/>
      <dgm:spPr/>
    </dgm:pt>
    <dgm:pt modelId="{A95F3A9E-879F-40AB-B7C3-971856BAC32B}" type="pres">
      <dgm:prSet presAssocID="{BB8C5552-08F6-4060-9D49-F5A7AC22605A}" presName="compNode" presStyleCnt="0"/>
      <dgm:spPr/>
    </dgm:pt>
    <dgm:pt modelId="{5944DC51-C81B-4F59-8D14-B9E374E396D2}" type="pres">
      <dgm:prSet presAssocID="{BB8C5552-08F6-4060-9D49-F5A7AC22605A}" presName="bgRect" presStyleLbl="bgShp" presStyleIdx="4" presStyleCnt="5"/>
      <dgm:spPr/>
    </dgm:pt>
    <dgm:pt modelId="{7E03EE51-6D48-46FB-8EA6-66C0068FA26B}" type="pres">
      <dgm:prSet presAssocID="{BB8C5552-08F6-4060-9D49-F5A7AC22605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"/>
        </a:ext>
      </dgm:extLst>
    </dgm:pt>
    <dgm:pt modelId="{ABDDD188-F3B7-440B-927D-5AFD7EFD32C5}" type="pres">
      <dgm:prSet presAssocID="{BB8C5552-08F6-4060-9D49-F5A7AC22605A}" presName="spaceRect" presStyleCnt="0"/>
      <dgm:spPr/>
    </dgm:pt>
    <dgm:pt modelId="{5EB1D6C9-D798-4FE7-9E43-3D329C03C6F1}" type="pres">
      <dgm:prSet presAssocID="{BB8C5552-08F6-4060-9D49-F5A7AC22605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175CD60D-39CE-481B-BB83-A7A30EEE166D}" type="presOf" srcId="{6151A14F-289E-4599-BD48-79619A1C16F3}" destId="{56146CB4-F390-45DE-AB96-3F9C1A9096E5}" srcOrd="0" destOrd="0" presId="urn:microsoft.com/office/officeart/2018/2/layout/IconVerticalSolidList"/>
    <dgm:cxn modelId="{F635951D-536B-4429-AE13-0D67344D99CE}" srcId="{E8C4EF04-2F0D-4487-AD7B-B7278DB9900B}" destId="{6151A14F-289E-4599-BD48-79619A1C16F3}" srcOrd="1" destOrd="0" parTransId="{5E1C4BA2-00B9-4941-AC0B-C0AEEE9C6F7A}" sibTransId="{ED1E74C4-728A-42A2-8ABB-8503964627B5}"/>
    <dgm:cxn modelId="{30E98731-E562-4C0F-975B-55A8BE60346B}" srcId="{E8C4EF04-2F0D-4487-AD7B-B7278DB9900B}" destId="{28689D8F-90CD-4A4B-A4F7-E0E3CCE64256}" srcOrd="0" destOrd="0" parTransId="{5E52E064-BBFA-4398-AD25-3922D52839D9}" sibTransId="{98DDC990-F424-4D9D-ADCC-AC81BF6DBE34}"/>
    <dgm:cxn modelId="{D02F9933-7C7F-4D4B-8B25-58552BAE80EA}" srcId="{E8C4EF04-2F0D-4487-AD7B-B7278DB9900B}" destId="{289F5B8B-7E56-4839-8D9D-96492E9C8D16}" srcOrd="3" destOrd="0" parTransId="{90CEC3FD-8DDD-4712-82C7-6689CAD7D947}" sibTransId="{CC919B74-305C-4117-904D-457A9B0CFFA3}"/>
    <dgm:cxn modelId="{01D5C23C-1642-42A2-8BC3-2F3A3782EEEF}" type="presOf" srcId="{4D22BD84-7EF3-4C79-BC01-E43D31863649}" destId="{2CC1EAD5-655C-4FDD-BF79-87719286C0F8}" srcOrd="0" destOrd="0" presId="urn:microsoft.com/office/officeart/2018/2/layout/IconVerticalSolidList"/>
    <dgm:cxn modelId="{10ABDE5F-0ABE-462E-9F18-C0B8A2C77EB0}" type="presOf" srcId="{28689D8F-90CD-4A4B-A4F7-E0E3CCE64256}" destId="{CBD25A9A-4ECC-44AD-9BF8-1324F8F163DB}" srcOrd="0" destOrd="0" presId="urn:microsoft.com/office/officeart/2018/2/layout/IconVerticalSolidList"/>
    <dgm:cxn modelId="{32762772-4AB6-474B-B08E-3B2FC3AABBBC}" type="presOf" srcId="{289F5B8B-7E56-4839-8D9D-96492E9C8D16}" destId="{061E8728-9E3E-4A47-9CDC-24121861C674}" srcOrd="0" destOrd="0" presId="urn:microsoft.com/office/officeart/2018/2/layout/IconVerticalSolidList"/>
    <dgm:cxn modelId="{ED00E196-76DC-4AAE-99CB-76EC806145F3}" srcId="{E8C4EF04-2F0D-4487-AD7B-B7278DB9900B}" destId="{BB8C5552-08F6-4060-9D49-F5A7AC22605A}" srcOrd="4" destOrd="0" parTransId="{4D6E299F-7502-49A3-839B-612486713357}" sibTransId="{2C20A803-1170-48C7-83B1-E0B83AA01E51}"/>
    <dgm:cxn modelId="{A0958CA8-6FF8-4D8A-A6D1-8DC593114FE9}" srcId="{E8C4EF04-2F0D-4487-AD7B-B7278DB9900B}" destId="{4D22BD84-7EF3-4C79-BC01-E43D31863649}" srcOrd="2" destOrd="0" parTransId="{0502FD11-CC54-437E-80CC-5450DB4F2EC6}" sibTransId="{BB74F512-12F1-449F-8AA0-122AA613BDFA}"/>
    <dgm:cxn modelId="{861D83B0-4D0F-454F-BD7C-0E53123CD48E}" type="presOf" srcId="{E8C4EF04-2F0D-4487-AD7B-B7278DB9900B}" destId="{6D2F78FF-AEA7-49F4-BD3D-266DE0FC6110}" srcOrd="0" destOrd="0" presId="urn:microsoft.com/office/officeart/2018/2/layout/IconVerticalSolidList"/>
    <dgm:cxn modelId="{1CB8CDB1-C56D-4563-BB6A-D5A8A57EC719}" type="presOf" srcId="{BB8C5552-08F6-4060-9D49-F5A7AC22605A}" destId="{5EB1D6C9-D798-4FE7-9E43-3D329C03C6F1}" srcOrd="0" destOrd="0" presId="urn:microsoft.com/office/officeart/2018/2/layout/IconVerticalSolidList"/>
    <dgm:cxn modelId="{CDF3C7CF-FE1C-41C2-BBE0-0CD086FE0C0A}" type="presParOf" srcId="{6D2F78FF-AEA7-49F4-BD3D-266DE0FC6110}" destId="{08597448-AD25-4306-81B5-DBBFECD8CF3E}" srcOrd="0" destOrd="0" presId="urn:microsoft.com/office/officeart/2018/2/layout/IconVerticalSolidList"/>
    <dgm:cxn modelId="{3A9790F3-FFEE-4657-83BD-CF6B7302BE28}" type="presParOf" srcId="{08597448-AD25-4306-81B5-DBBFECD8CF3E}" destId="{C0D63C33-FCF0-48F5-A169-E45CAC2F21F9}" srcOrd="0" destOrd="0" presId="urn:microsoft.com/office/officeart/2018/2/layout/IconVerticalSolidList"/>
    <dgm:cxn modelId="{67184A2F-90AE-49CC-B222-0EF9E90AEA0F}" type="presParOf" srcId="{08597448-AD25-4306-81B5-DBBFECD8CF3E}" destId="{E7F248F3-4B77-4B15-B93B-FEEEA20E22CC}" srcOrd="1" destOrd="0" presId="urn:microsoft.com/office/officeart/2018/2/layout/IconVerticalSolidList"/>
    <dgm:cxn modelId="{CBA98CAD-691D-4AFB-B703-82B604CB1E90}" type="presParOf" srcId="{08597448-AD25-4306-81B5-DBBFECD8CF3E}" destId="{F59365B5-A111-47AC-8741-47ABD1262257}" srcOrd="2" destOrd="0" presId="urn:microsoft.com/office/officeart/2018/2/layout/IconVerticalSolidList"/>
    <dgm:cxn modelId="{915786D8-39D1-4D77-944A-E5BDC80F272E}" type="presParOf" srcId="{08597448-AD25-4306-81B5-DBBFECD8CF3E}" destId="{CBD25A9A-4ECC-44AD-9BF8-1324F8F163DB}" srcOrd="3" destOrd="0" presId="urn:microsoft.com/office/officeart/2018/2/layout/IconVerticalSolidList"/>
    <dgm:cxn modelId="{70BC3D83-7937-48ED-AA7A-7FA3F0F4FEB2}" type="presParOf" srcId="{6D2F78FF-AEA7-49F4-BD3D-266DE0FC6110}" destId="{96AB4664-C64C-42DD-A7B8-495F562CB324}" srcOrd="1" destOrd="0" presId="urn:microsoft.com/office/officeart/2018/2/layout/IconVerticalSolidList"/>
    <dgm:cxn modelId="{6A87E3B3-D75E-4AD6-9DA7-C232B5C6A08E}" type="presParOf" srcId="{6D2F78FF-AEA7-49F4-BD3D-266DE0FC6110}" destId="{F2F397BE-D52E-43C2-AEE5-23E738D3C2B6}" srcOrd="2" destOrd="0" presId="urn:microsoft.com/office/officeart/2018/2/layout/IconVerticalSolidList"/>
    <dgm:cxn modelId="{6073980E-46F0-40E4-B551-E3ABD2B31D5F}" type="presParOf" srcId="{F2F397BE-D52E-43C2-AEE5-23E738D3C2B6}" destId="{F53B11BA-EA32-49EB-A340-A901344532C6}" srcOrd="0" destOrd="0" presId="urn:microsoft.com/office/officeart/2018/2/layout/IconVerticalSolidList"/>
    <dgm:cxn modelId="{71B315C3-B7F7-48B5-9D23-04A0123CE505}" type="presParOf" srcId="{F2F397BE-D52E-43C2-AEE5-23E738D3C2B6}" destId="{E4BE053E-7E7C-4C63-B199-1B8D4AD04A1C}" srcOrd="1" destOrd="0" presId="urn:microsoft.com/office/officeart/2018/2/layout/IconVerticalSolidList"/>
    <dgm:cxn modelId="{4779EBDD-4D1F-4A22-9AC3-FF4B1F13AEA4}" type="presParOf" srcId="{F2F397BE-D52E-43C2-AEE5-23E738D3C2B6}" destId="{06C3ECE5-DF04-4CEF-91F1-27EA7981A236}" srcOrd="2" destOrd="0" presId="urn:microsoft.com/office/officeart/2018/2/layout/IconVerticalSolidList"/>
    <dgm:cxn modelId="{86E3C87B-248D-417A-829B-4168A998A4C6}" type="presParOf" srcId="{F2F397BE-D52E-43C2-AEE5-23E738D3C2B6}" destId="{56146CB4-F390-45DE-AB96-3F9C1A9096E5}" srcOrd="3" destOrd="0" presId="urn:microsoft.com/office/officeart/2018/2/layout/IconVerticalSolidList"/>
    <dgm:cxn modelId="{8435D499-D5C9-4634-A63E-EFA5C9534834}" type="presParOf" srcId="{6D2F78FF-AEA7-49F4-BD3D-266DE0FC6110}" destId="{E4CA8EA7-8E83-4663-9EE6-1F65E5BA31BD}" srcOrd="3" destOrd="0" presId="urn:microsoft.com/office/officeart/2018/2/layout/IconVerticalSolidList"/>
    <dgm:cxn modelId="{B6D7D7F0-11AE-4564-902F-44CF533F66E7}" type="presParOf" srcId="{6D2F78FF-AEA7-49F4-BD3D-266DE0FC6110}" destId="{D7F4EB0A-4314-4984-ACCE-E064B0A71C99}" srcOrd="4" destOrd="0" presId="urn:microsoft.com/office/officeart/2018/2/layout/IconVerticalSolidList"/>
    <dgm:cxn modelId="{99A4B718-6221-4E19-B6A0-88BFF1C5CB9F}" type="presParOf" srcId="{D7F4EB0A-4314-4984-ACCE-E064B0A71C99}" destId="{1406AEC9-8BAE-4437-9699-D4C07B2845AD}" srcOrd="0" destOrd="0" presId="urn:microsoft.com/office/officeart/2018/2/layout/IconVerticalSolidList"/>
    <dgm:cxn modelId="{47DE67DC-E588-4F23-8735-0F4AAAAEBAB5}" type="presParOf" srcId="{D7F4EB0A-4314-4984-ACCE-E064B0A71C99}" destId="{0D0BF01D-FFAC-4E80-830E-11CD7990C2A3}" srcOrd="1" destOrd="0" presId="urn:microsoft.com/office/officeart/2018/2/layout/IconVerticalSolidList"/>
    <dgm:cxn modelId="{7539E8D5-3CFD-48FF-85EA-0821A73AF8B2}" type="presParOf" srcId="{D7F4EB0A-4314-4984-ACCE-E064B0A71C99}" destId="{FD0A9672-B5DD-4B03-97E7-8A0B683F077E}" srcOrd="2" destOrd="0" presId="urn:microsoft.com/office/officeart/2018/2/layout/IconVerticalSolidList"/>
    <dgm:cxn modelId="{E0FDEBDD-36C3-4DFD-95E8-9C3E88DB7D8F}" type="presParOf" srcId="{D7F4EB0A-4314-4984-ACCE-E064B0A71C99}" destId="{2CC1EAD5-655C-4FDD-BF79-87719286C0F8}" srcOrd="3" destOrd="0" presId="urn:microsoft.com/office/officeart/2018/2/layout/IconVerticalSolidList"/>
    <dgm:cxn modelId="{4F2A4277-5F73-4E30-A224-4304D2C58FBC}" type="presParOf" srcId="{6D2F78FF-AEA7-49F4-BD3D-266DE0FC6110}" destId="{C59806FF-96E6-4D37-B9DC-9EFC3BAE3C1B}" srcOrd="5" destOrd="0" presId="urn:microsoft.com/office/officeart/2018/2/layout/IconVerticalSolidList"/>
    <dgm:cxn modelId="{0E429818-2337-4269-B7BC-1B1C0D56C9C5}" type="presParOf" srcId="{6D2F78FF-AEA7-49F4-BD3D-266DE0FC6110}" destId="{D802AD8A-E323-4E1A-938A-4179EBB14EF2}" srcOrd="6" destOrd="0" presId="urn:microsoft.com/office/officeart/2018/2/layout/IconVerticalSolidList"/>
    <dgm:cxn modelId="{0C8730E1-1D5F-40AE-8EF8-E697A0EA7B3A}" type="presParOf" srcId="{D802AD8A-E323-4E1A-938A-4179EBB14EF2}" destId="{C2BCA6BC-3B21-49AB-B2D3-B67D4F973A11}" srcOrd="0" destOrd="0" presId="urn:microsoft.com/office/officeart/2018/2/layout/IconVerticalSolidList"/>
    <dgm:cxn modelId="{43608DA0-FE24-4669-ADB0-719A76E887AB}" type="presParOf" srcId="{D802AD8A-E323-4E1A-938A-4179EBB14EF2}" destId="{0651618C-6136-4F63-BE15-7D8BE1E84325}" srcOrd="1" destOrd="0" presId="urn:microsoft.com/office/officeart/2018/2/layout/IconVerticalSolidList"/>
    <dgm:cxn modelId="{2A659683-02A0-4479-848E-7B56C4E32237}" type="presParOf" srcId="{D802AD8A-E323-4E1A-938A-4179EBB14EF2}" destId="{0F8DA8FC-0EE1-4B23-994C-974641D8434D}" srcOrd="2" destOrd="0" presId="urn:microsoft.com/office/officeart/2018/2/layout/IconVerticalSolidList"/>
    <dgm:cxn modelId="{DE1E571B-83E8-4A77-994A-4281818805A2}" type="presParOf" srcId="{D802AD8A-E323-4E1A-938A-4179EBB14EF2}" destId="{061E8728-9E3E-4A47-9CDC-24121861C674}" srcOrd="3" destOrd="0" presId="urn:microsoft.com/office/officeart/2018/2/layout/IconVerticalSolidList"/>
    <dgm:cxn modelId="{FE6EF372-324A-4DC4-BBBE-2DCC52FCE12D}" type="presParOf" srcId="{6D2F78FF-AEA7-49F4-BD3D-266DE0FC6110}" destId="{7F664506-9B70-4A85-B934-C5E6688CD030}" srcOrd="7" destOrd="0" presId="urn:microsoft.com/office/officeart/2018/2/layout/IconVerticalSolidList"/>
    <dgm:cxn modelId="{85C8ED78-52D7-4458-ABDE-D04B0E33B5EC}" type="presParOf" srcId="{6D2F78FF-AEA7-49F4-BD3D-266DE0FC6110}" destId="{A95F3A9E-879F-40AB-B7C3-971856BAC32B}" srcOrd="8" destOrd="0" presId="urn:microsoft.com/office/officeart/2018/2/layout/IconVerticalSolidList"/>
    <dgm:cxn modelId="{B38844EB-6D91-410F-825E-DE9FA07753E3}" type="presParOf" srcId="{A95F3A9E-879F-40AB-B7C3-971856BAC32B}" destId="{5944DC51-C81B-4F59-8D14-B9E374E396D2}" srcOrd="0" destOrd="0" presId="urn:microsoft.com/office/officeart/2018/2/layout/IconVerticalSolidList"/>
    <dgm:cxn modelId="{1B304C1C-9ACA-4E49-93C2-D39C34D64887}" type="presParOf" srcId="{A95F3A9E-879F-40AB-B7C3-971856BAC32B}" destId="{7E03EE51-6D48-46FB-8EA6-66C0068FA26B}" srcOrd="1" destOrd="0" presId="urn:microsoft.com/office/officeart/2018/2/layout/IconVerticalSolidList"/>
    <dgm:cxn modelId="{C870E548-40F9-4C57-B7F4-746F7D96A7B4}" type="presParOf" srcId="{A95F3A9E-879F-40AB-B7C3-971856BAC32B}" destId="{ABDDD188-F3B7-440B-927D-5AFD7EFD32C5}" srcOrd="2" destOrd="0" presId="urn:microsoft.com/office/officeart/2018/2/layout/IconVerticalSolidList"/>
    <dgm:cxn modelId="{C11BB07D-7947-4B74-923D-40FA3D7C51CD}" type="presParOf" srcId="{A95F3A9E-879F-40AB-B7C3-971856BAC32B}" destId="{5EB1D6C9-D798-4FE7-9E43-3D329C03C6F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92AC50-6620-4ACF-B1CE-2F1E04E46A63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559B20A-2E80-4FC1-A346-DB6F9F9D2015}">
      <dgm:prSet/>
      <dgm:spPr/>
      <dgm:t>
        <a:bodyPr/>
        <a:lstStyle/>
        <a:p>
          <a:r>
            <a:rPr lang="en-US"/>
            <a:t>1. Quiz (Unit 1), Matching Activity (Unit 2)</a:t>
          </a:r>
        </a:p>
      </dgm:t>
    </dgm:pt>
    <dgm:pt modelId="{000A29E7-5F9A-441C-9918-B8F133BAAB5B}" type="parTrans" cxnId="{5BDEEB7D-A0A3-4678-9152-73FE00340BF4}">
      <dgm:prSet/>
      <dgm:spPr/>
      <dgm:t>
        <a:bodyPr/>
        <a:lstStyle/>
        <a:p>
          <a:endParaRPr lang="en-US"/>
        </a:p>
      </dgm:t>
    </dgm:pt>
    <dgm:pt modelId="{A93D0275-CF25-4CFE-A62C-2AA995DFCEE7}" type="sibTrans" cxnId="{5BDEEB7D-A0A3-4678-9152-73FE00340BF4}">
      <dgm:prSet/>
      <dgm:spPr/>
      <dgm:t>
        <a:bodyPr/>
        <a:lstStyle/>
        <a:p>
          <a:endParaRPr lang="en-US"/>
        </a:p>
      </dgm:t>
    </dgm:pt>
    <dgm:pt modelId="{79EF92A3-6F66-4042-944B-D1F1DCDFC891}">
      <dgm:prSet/>
      <dgm:spPr/>
      <dgm:t>
        <a:bodyPr/>
        <a:lstStyle/>
        <a:p>
          <a:r>
            <a:rPr lang="en-US"/>
            <a:t>2. Image Labeling (Unit 3), Planning Template (Unit 4)</a:t>
          </a:r>
        </a:p>
      </dgm:t>
    </dgm:pt>
    <dgm:pt modelId="{5C076B4B-6704-4266-BB3B-FDA4B04B1F27}" type="parTrans" cxnId="{CD03F1DE-63BC-4185-9B45-636A1FF191E3}">
      <dgm:prSet/>
      <dgm:spPr/>
      <dgm:t>
        <a:bodyPr/>
        <a:lstStyle/>
        <a:p>
          <a:endParaRPr lang="en-US"/>
        </a:p>
      </dgm:t>
    </dgm:pt>
    <dgm:pt modelId="{FCC2BB86-3C3C-49C1-97B0-7C45110EEB89}" type="sibTrans" cxnId="{CD03F1DE-63BC-4185-9B45-636A1FF191E3}">
      <dgm:prSet/>
      <dgm:spPr/>
      <dgm:t>
        <a:bodyPr/>
        <a:lstStyle/>
        <a:p>
          <a:endParaRPr lang="en-US"/>
        </a:p>
      </dgm:t>
    </dgm:pt>
    <dgm:pt modelId="{0FBB52DF-9BFB-4F07-BF95-56A39C74E3C3}">
      <dgm:prSet/>
      <dgm:spPr/>
      <dgm:t>
        <a:bodyPr/>
        <a:lstStyle/>
        <a:p>
          <a:r>
            <a:rPr lang="en-US"/>
            <a:t>3. Final product or message with rubric (Unit 5)</a:t>
          </a:r>
        </a:p>
      </dgm:t>
    </dgm:pt>
    <dgm:pt modelId="{D0303010-25AF-4D40-B720-311FEE4CFA5F}" type="parTrans" cxnId="{12D4D780-209F-4104-9979-03B558A29AD0}">
      <dgm:prSet/>
      <dgm:spPr/>
      <dgm:t>
        <a:bodyPr/>
        <a:lstStyle/>
        <a:p>
          <a:endParaRPr lang="en-US"/>
        </a:p>
      </dgm:t>
    </dgm:pt>
    <dgm:pt modelId="{308ED5CC-852D-43A9-A985-CEB9C4F000A3}" type="sibTrans" cxnId="{12D4D780-209F-4104-9979-03B558A29AD0}">
      <dgm:prSet/>
      <dgm:spPr/>
      <dgm:t>
        <a:bodyPr/>
        <a:lstStyle/>
        <a:p>
          <a:endParaRPr lang="en-US"/>
        </a:p>
      </dgm:t>
    </dgm:pt>
    <dgm:pt modelId="{41B4817F-202C-1F42-A12F-A32E5CF65F84}" type="pres">
      <dgm:prSet presAssocID="{FA92AC50-6620-4ACF-B1CE-2F1E04E46A63}" presName="vert0" presStyleCnt="0">
        <dgm:presLayoutVars>
          <dgm:dir/>
          <dgm:animOne val="branch"/>
          <dgm:animLvl val="lvl"/>
        </dgm:presLayoutVars>
      </dgm:prSet>
      <dgm:spPr/>
    </dgm:pt>
    <dgm:pt modelId="{60A471B5-4B8B-EB49-9630-550ABF05B5F0}" type="pres">
      <dgm:prSet presAssocID="{6559B20A-2E80-4FC1-A346-DB6F9F9D2015}" presName="thickLine" presStyleLbl="alignNode1" presStyleIdx="0" presStyleCnt="3"/>
      <dgm:spPr/>
    </dgm:pt>
    <dgm:pt modelId="{D6132164-A35E-2E41-96EB-34B5D96811B5}" type="pres">
      <dgm:prSet presAssocID="{6559B20A-2E80-4FC1-A346-DB6F9F9D2015}" presName="horz1" presStyleCnt="0"/>
      <dgm:spPr/>
    </dgm:pt>
    <dgm:pt modelId="{BA1441DC-7F3E-C348-867F-40AECFF93F99}" type="pres">
      <dgm:prSet presAssocID="{6559B20A-2E80-4FC1-A346-DB6F9F9D2015}" presName="tx1" presStyleLbl="revTx" presStyleIdx="0" presStyleCnt="3"/>
      <dgm:spPr/>
    </dgm:pt>
    <dgm:pt modelId="{B5A5421D-17A0-4447-825D-6054DF7BAFF8}" type="pres">
      <dgm:prSet presAssocID="{6559B20A-2E80-4FC1-A346-DB6F9F9D2015}" presName="vert1" presStyleCnt="0"/>
      <dgm:spPr/>
    </dgm:pt>
    <dgm:pt modelId="{85B010B5-7EDF-CB44-8932-65D92C0F35CA}" type="pres">
      <dgm:prSet presAssocID="{79EF92A3-6F66-4042-944B-D1F1DCDFC891}" presName="thickLine" presStyleLbl="alignNode1" presStyleIdx="1" presStyleCnt="3"/>
      <dgm:spPr/>
    </dgm:pt>
    <dgm:pt modelId="{D724DFB2-41D4-564A-857E-7C29A6FB422B}" type="pres">
      <dgm:prSet presAssocID="{79EF92A3-6F66-4042-944B-D1F1DCDFC891}" presName="horz1" presStyleCnt="0"/>
      <dgm:spPr/>
    </dgm:pt>
    <dgm:pt modelId="{47E35C7D-DE96-D941-964D-9ED2A952D6D8}" type="pres">
      <dgm:prSet presAssocID="{79EF92A3-6F66-4042-944B-D1F1DCDFC891}" presName="tx1" presStyleLbl="revTx" presStyleIdx="1" presStyleCnt="3"/>
      <dgm:spPr/>
    </dgm:pt>
    <dgm:pt modelId="{0B2DA2E5-E18B-FA40-A805-A4C2C01D56C5}" type="pres">
      <dgm:prSet presAssocID="{79EF92A3-6F66-4042-944B-D1F1DCDFC891}" presName="vert1" presStyleCnt="0"/>
      <dgm:spPr/>
    </dgm:pt>
    <dgm:pt modelId="{E2C19849-6F9E-984A-841F-2FB86C4C37F7}" type="pres">
      <dgm:prSet presAssocID="{0FBB52DF-9BFB-4F07-BF95-56A39C74E3C3}" presName="thickLine" presStyleLbl="alignNode1" presStyleIdx="2" presStyleCnt="3"/>
      <dgm:spPr/>
    </dgm:pt>
    <dgm:pt modelId="{8C886C11-CEDB-284D-B191-FA4672E7CE2A}" type="pres">
      <dgm:prSet presAssocID="{0FBB52DF-9BFB-4F07-BF95-56A39C74E3C3}" presName="horz1" presStyleCnt="0"/>
      <dgm:spPr/>
    </dgm:pt>
    <dgm:pt modelId="{35D53EA2-9351-6443-A3C7-7974DAB279E3}" type="pres">
      <dgm:prSet presAssocID="{0FBB52DF-9BFB-4F07-BF95-56A39C74E3C3}" presName="tx1" presStyleLbl="revTx" presStyleIdx="2" presStyleCnt="3"/>
      <dgm:spPr/>
    </dgm:pt>
    <dgm:pt modelId="{76A70A5D-494F-854B-84FC-71DA6E80A81D}" type="pres">
      <dgm:prSet presAssocID="{0FBB52DF-9BFB-4F07-BF95-56A39C74E3C3}" presName="vert1" presStyleCnt="0"/>
      <dgm:spPr/>
    </dgm:pt>
  </dgm:ptLst>
  <dgm:cxnLst>
    <dgm:cxn modelId="{5BDEEB7D-A0A3-4678-9152-73FE00340BF4}" srcId="{FA92AC50-6620-4ACF-B1CE-2F1E04E46A63}" destId="{6559B20A-2E80-4FC1-A346-DB6F9F9D2015}" srcOrd="0" destOrd="0" parTransId="{000A29E7-5F9A-441C-9918-B8F133BAAB5B}" sibTransId="{A93D0275-CF25-4CFE-A62C-2AA995DFCEE7}"/>
    <dgm:cxn modelId="{AB532D7F-7F7C-6342-B38A-BBFC1AB30A5C}" type="presOf" srcId="{FA92AC50-6620-4ACF-B1CE-2F1E04E46A63}" destId="{41B4817F-202C-1F42-A12F-A32E5CF65F84}" srcOrd="0" destOrd="0" presId="urn:microsoft.com/office/officeart/2008/layout/LinedList"/>
    <dgm:cxn modelId="{12D4D780-209F-4104-9979-03B558A29AD0}" srcId="{FA92AC50-6620-4ACF-B1CE-2F1E04E46A63}" destId="{0FBB52DF-9BFB-4F07-BF95-56A39C74E3C3}" srcOrd="2" destOrd="0" parTransId="{D0303010-25AF-4D40-B720-311FEE4CFA5F}" sibTransId="{308ED5CC-852D-43A9-A985-CEB9C4F000A3}"/>
    <dgm:cxn modelId="{CE09C1D1-59F9-8D4E-88F7-C5CF93445A38}" type="presOf" srcId="{79EF92A3-6F66-4042-944B-D1F1DCDFC891}" destId="{47E35C7D-DE96-D941-964D-9ED2A952D6D8}" srcOrd="0" destOrd="0" presId="urn:microsoft.com/office/officeart/2008/layout/LinedList"/>
    <dgm:cxn modelId="{5F39F6DB-2A06-5F41-BCC9-0E0FF90C860A}" type="presOf" srcId="{6559B20A-2E80-4FC1-A346-DB6F9F9D2015}" destId="{BA1441DC-7F3E-C348-867F-40AECFF93F99}" srcOrd="0" destOrd="0" presId="urn:microsoft.com/office/officeart/2008/layout/LinedList"/>
    <dgm:cxn modelId="{CD03F1DE-63BC-4185-9B45-636A1FF191E3}" srcId="{FA92AC50-6620-4ACF-B1CE-2F1E04E46A63}" destId="{79EF92A3-6F66-4042-944B-D1F1DCDFC891}" srcOrd="1" destOrd="0" parTransId="{5C076B4B-6704-4266-BB3B-FDA4B04B1F27}" sibTransId="{FCC2BB86-3C3C-49C1-97B0-7C45110EEB89}"/>
    <dgm:cxn modelId="{C53402F1-C672-034F-AF85-AF837598AAE2}" type="presOf" srcId="{0FBB52DF-9BFB-4F07-BF95-56A39C74E3C3}" destId="{35D53EA2-9351-6443-A3C7-7974DAB279E3}" srcOrd="0" destOrd="0" presId="urn:microsoft.com/office/officeart/2008/layout/LinedList"/>
    <dgm:cxn modelId="{EB408146-1E62-104C-B6E9-5C7D0260574A}" type="presParOf" srcId="{41B4817F-202C-1F42-A12F-A32E5CF65F84}" destId="{60A471B5-4B8B-EB49-9630-550ABF05B5F0}" srcOrd="0" destOrd="0" presId="urn:microsoft.com/office/officeart/2008/layout/LinedList"/>
    <dgm:cxn modelId="{0B005F27-6B50-144B-88BD-997C37BFA97E}" type="presParOf" srcId="{41B4817F-202C-1F42-A12F-A32E5CF65F84}" destId="{D6132164-A35E-2E41-96EB-34B5D96811B5}" srcOrd="1" destOrd="0" presId="urn:microsoft.com/office/officeart/2008/layout/LinedList"/>
    <dgm:cxn modelId="{6C3B37FD-4A95-A64D-8864-1CB53B4BE810}" type="presParOf" srcId="{D6132164-A35E-2E41-96EB-34B5D96811B5}" destId="{BA1441DC-7F3E-C348-867F-40AECFF93F99}" srcOrd="0" destOrd="0" presId="urn:microsoft.com/office/officeart/2008/layout/LinedList"/>
    <dgm:cxn modelId="{276DC93E-45D4-9549-B2BA-4AF9CA5A85FE}" type="presParOf" srcId="{D6132164-A35E-2E41-96EB-34B5D96811B5}" destId="{B5A5421D-17A0-4447-825D-6054DF7BAFF8}" srcOrd="1" destOrd="0" presId="urn:microsoft.com/office/officeart/2008/layout/LinedList"/>
    <dgm:cxn modelId="{6DC1BA54-EB36-3C44-B183-CFFAE7F0C106}" type="presParOf" srcId="{41B4817F-202C-1F42-A12F-A32E5CF65F84}" destId="{85B010B5-7EDF-CB44-8932-65D92C0F35CA}" srcOrd="2" destOrd="0" presId="urn:microsoft.com/office/officeart/2008/layout/LinedList"/>
    <dgm:cxn modelId="{C84C82F1-EC76-F448-9AAE-1E656EEA5835}" type="presParOf" srcId="{41B4817F-202C-1F42-A12F-A32E5CF65F84}" destId="{D724DFB2-41D4-564A-857E-7C29A6FB422B}" srcOrd="3" destOrd="0" presId="urn:microsoft.com/office/officeart/2008/layout/LinedList"/>
    <dgm:cxn modelId="{66F93942-C09E-9C4C-9B8D-1A93DB6BFB45}" type="presParOf" srcId="{D724DFB2-41D4-564A-857E-7C29A6FB422B}" destId="{47E35C7D-DE96-D941-964D-9ED2A952D6D8}" srcOrd="0" destOrd="0" presId="urn:microsoft.com/office/officeart/2008/layout/LinedList"/>
    <dgm:cxn modelId="{525470B7-01BB-A545-9E5A-F28E087ECCBD}" type="presParOf" srcId="{D724DFB2-41D4-564A-857E-7C29A6FB422B}" destId="{0B2DA2E5-E18B-FA40-A805-A4C2C01D56C5}" srcOrd="1" destOrd="0" presId="urn:microsoft.com/office/officeart/2008/layout/LinedList"/>
    <dgm:cxn modelId="{735C55EB-263E-2247-A6C4-4B864C59CD1A}" type="presParOf" srcId="{41B4817F-202C-1F42-A12F-A32E5CF65F84}" destId="{E2C19849-6F9E-984A-841F-2FB86C4C37F7}" srcOrd="4" destOrd="0" presId="urn:microsoft.com/office/officeart/2008/layout/LinedList"/>
    <dgm:cxn modelId="{084BF4CE-245F-004E-BCD5-347D94057B4F}" type="presParOf" srcId="{41B4817F-202C-1F42-A12F-A32E5CF65F84}" destId="{8C886C11-CEDB-284D-B191-FA4672E7CE2A}" srcOrd="5" destOrd="0" presId="urn:microsoft.com/office/officeart/2008/layout/LinedList"/>
    <dgm:cxn modelId="{57953F8A-AF79-8C4F-A4A2-57B25BAC91C8}" type="presParOf" srcId="{8C886C11-CEDB-284D-B191-FA4672E7CE2A}" destId="{35D53EA2-9351-6443-A3C7-7974DAB279E3}" srcOrd="0" destOrd="0" presId="urn:microsoft.com/office/officeart/2008/layout/LinedList"/>
    <dgm:cxn modelId="{D495E302-E888-064D-BC41-3503519EAB2D}" type="presParOf" srcId="{8C886C11-CEDB-284D-B191-FA4672E7CE2A}" destId="{76A70A5D-494F-854B-84FC-71DA6E80A81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62A8FB-91B9-40C7-92EA-EEF6A7832A58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7AF4A0B-FF61-40FD-80E0-4D0F4279482F}">
      <dgm:prSet/>
      <dgm:spPr/>
      <dgm:t>
        <a:bodyPr/>
        <a:lstStyle/>
        <a:p>
          <a:r>
            <a:rPr lang="en-US"/>
            <a:t>1. Ages 15–24, alternative ed and continuation students.</a:t>
          </a:r>
        </a:p>
      </dgm:t>
    </dgm:pt>
    <dgm:pt modelId="{B85EE5AC-ACB1-4E24-A4B3-0462E36CE793}" type="parTrans" cxnId="{85F15061-00EE-4268-B865-3C690C26058F}">
      <dgm:prSet/>
      <dgm:spPr/>
      <dgm:t>
        <a:bodyPr/>
        <a:lstStyle/>
        <a:p>
          <a:endParaRPr lang="en-US"/>
        </a:p>
      </dgm:t>
    </dgm:pt>
    <dgm:pt modelId="{928C8723-16B5-485A-B4AB-A7BFF0323298}" type="sibTrans" cxnId="{85F15061-00EE-4268-B865-3C690C26058F}">
      <dgm:prSet/>
      <dgm:spPr/>
      <dgm:t>
        <a:bodyPr/>
        <a:lstStyle/>
        <a:p>
          <a:endParaRPr lang="en-US"/>
        </a:p>
      </dgm:t>
    </dgm:pt>
    <dgm:pt modelId="{468E04D5-C837-4BE2-A17A-1227AFDA2926}">
      <dgm:prSet/>
      <dgm:spPr/>
      <dgm:t>
        <a:bodyPr/>
        <a:lstStyle/>
        <a:p>
          <a:r>
            <a:rPr lang="en-US"/>
            <a:t>2. Culturally diverse, with uneven digital access.</a:t>
          </a:r>
        </a:p>
      </dgm:t>
    </dgm:pt>
    <dgm:pt modelId="{BEE078B6-9BA6-4B29-BE56-22A7244E937D}" type="parTrans" cxnId="{54B3C417-5D58-4BB3-8E6A-7441040FDE8F}">
      <dgm:prSet/>
      <dgm:spPr/>
      <dgm:t>
        <a:bodyPr/>
        <a:lstStyle/>
        <a:p>
          <a:endParaRPr lang="en-US"/>
        </a:p>
      </dgm:t>
    </dgm:pt>
    <dgm:pt modelId="{B5494C0E-79B1-4342-A109-9886C014F7DA}" type="sibTrans" cxnId="{54B3C417-5D58-4BB3-8E6A-7441040FDE8F}">
      <dgm:prSet/>
      <dgm:spPr/>
      <dgm:t>
        <a:bodyPr/>
        <a:lstStyle/>
        <a:p>
          <a:endParaRPr lang="en-US"/>
        </a:p>
      </dgm:t>
    </dgm:pt>
    <dgm:pt modelId="{7E1D1578-5716-4F74-B33E-652B3F95D6C7}">
      <dgm:prSet/>
      <dgm:spPr/>
      <dgm:t>
        <a:bodyPr/>
        <a:lstStyle/>
        <a:p>
          <a:r>
            <a:rPr lang="en-US"/>
            <a:t>3. Some learners have limited reading levels or supervision.</a:t>
          </a:r>
        </a:p>
      </dgm:t>
    </dgm:pt>
    <dgm:pt modelId="{00BBD58F-E64B-44EF-A288-DD158BCAFD01}" type="parTrans" cxnId="{BB82CDDE-AAD2-4479-9035-1631A2A37C69}">
      <dgm:prSet/>
      <dgm:spPr/>
      <dgm:t>
        <a:bodyPr/>
        <a:lstStyle/>
        <a:p>
          <a:endParaRPr lang="en-US"/>
        </a:p>
      </dgm:t>
    </dgm:pt>
    <dgm:pt modelId="{D5CE3AFC-BC8D-4FA5-AFCA-961D69025A8F}" type="sibTrans" cxnId="{BB82CDDE-AAD2-4479-9035-1631A2A37C69}">
      <dgm:prSet/>
      <dgm:spPr/>
      <dgm:t>
        <a:bodyPr/>
        <a:lstStyle/>
        <a:p>
          <a:endParaRPr lang="en-US"/>
        </a:p>
      </dgm:t>
    </dgm:pt>
    <dgm:pt modelId="{8A8DE3C2-B06E-1E41-AB4C-90E91AAEFD85}" type="pres">
      <dgm:prSet presAssocID="{CE62A8FB-91B9-40C7-92EA-EEF6A7832A58}" presName="vert0" presStyleCnt="0">
        <dgm:presLayoutVars>
          <dgm:dir/>
          <dgm:animOne val="branch"/>
          <dgm:animLvl val="lvl"/>
        </dgm:presLayoutVars>
      </dgm:prSet>
      <dgm:spPr/>
    </dgm:pt>
    <dgm:pt modelId="{1E8C5075-7418-0649-9A64-D3D2F11B178D}" type="pres">
      <dgm:prSet presAssocID="{57AF4A0B-FF61-40FD-80E0-4D0F4279482F}" presName="thickLine" presStyleLbl="alignNode1" presStyleIdx="0" presStyleCnt="3"/>
      <dgm:spPr/>
    </dgm:pt>
    <dgm:pt modelId="{AB789E22-3E35-7048-8B30-E693B46EBF3C}" type="pres">
      <dgm:prSet presAssocID="{57AF4A0B-FF61-40FD-80E0-4D0F4279482F}" presName="horz1" presStyleCnt="0"/>
      <dgm:spPr/>
    </dgm:pt>
    <dgm:pt modelId="{5979C1A1-991E-6644-A7B2-CC13FE374D83}" type="pres">
      <dgm:prSet presAssocID="{57AF4A0B-FF61-40FD-80E0-4D0F4279482F}" presName="tx1" presStyleLbl="revTx" presStyleIdx="0" presStyleCnt="3"/>
      <dgm:spPr/>
    </dgm:pt>
    <dgm:pt modelId="{92A60868-1967-D543-8E68-ED0C756EC3BE}" type="pres">
      <dgm:prSet presAssocID="{57AF4A0B-FF61-40FD-80E0-4D0F4279482F}" presName="vert1" presStyleCnt="0"/>
      <dgm:spPr/>
    </dgm:pt>
    <dgm:pt modelId="{5327D82A-159B-E84C-8162-AFC831CCD513}" type="pres">
      <dgm:prSet presAssocID="{468E04D5-C837-4BE2-A17A-1227AFDA2926}" presName="thickLine" presStyleLbl="alignNode1" presStyleIdx="1" presStyleCnt="3"/>
      <dgm:spPr/>
    </dgm:pt>
    <dgm:pt modelId="{6C70EFE8-DFE5-C746-B717-93EC023C3A0D}" type="pres">
      <dgm:prSet presAssocID="{468E04D5-C837-4BE2-A17A-1227AFDA2926}" presName="horz1" presStyleCnt="0"/>
      <dgm:spPr/>
    </dgm:pt>
    <dgm:pt modelId="{77A4DDE6-DB5E-994C-8B99-9E16EEEEEE46}" type="pres">
      <dgm:prSet presAssocID="{468E04D5-C837-4BE2-A17A-1227AFDA2926}" presName="tx1" presStyleLbl="revTx" presStyleIdx="1" presStyleCnt="3"/>
      <dgm:spPr/>
    </dgm:pt>
    <dgm:pt modelId="{D63CC584-F9B0-8A4E-97EA-9F003B24B245}" type="pres">
      <dgm:prSet presAssocID="{468E04D5-C837-4BE2-A17A-1227AFDA2926}" presName="vert1" presStyleCnt="0"/>
      <dgm:spPr/>
    </dgm:pt>
    <dgm:pt modelId="{EC20DB5A-255A-4443-8373-2AF5EAC8E7E8}" type="pres">
      <dgm:prSet presAssocID="{7E1D1578-5716-4F74-B33E-652B3F95D6C7}" presName="thickLine" presStyleLbl="alignNode1" presStyleIdx="2" presStyleCnt="3"/>
      <dgm:spPr/>
    </dgm:pt>
    <dgm:pt modelId="{859D418F-F79B-F245-9CE8-7582296674B1}" type="pres">
      <dgm:prSet presAssocID="{7E1D1578-5716-4F74-B33E-652B3F95D6C7}" presName="horz1" presStyleCnt="0"/>
      <dgm:spPr/>
    </dgm:pt>
    <dgm:pt modelId="{1D4CABC8-47E7-794F-B885-A18917F78DC7}" type="pres">
      <dgm:prSet presAssocID="{7E1D1578-5716-4F74-B33E-652B3F95D6C7}" presName="tx1" presStyleLbl="revTx" presStyleIdx="2" presStyleCnt="3"/>
      <dgm:spPr/>
    </dgm:pt>
    <dgm:pt modelId="{8098B32F-88C0-1045-8C98-4E7E1E399456}" type="pres">
      <dgm:prSet presAssocID="{7E1D1578-5716-4F74-B33E-652B3F95D6C7}" presName="vert1" presStyleCnt="0"/>
      <dgm:spPr/>
    </dgm:pt>
  </dgm:ptLst>
  <dgm:cxnLst>
    <dgm:cxn modelId="{6C59E314-9641-794A-9065-C04533618D39}" type="presOf" srcId="{57AF4A0B-FF61-40FD-80E0-4D0F4279482F}" destId="{5979C1A1-991E-6644-A7B2-CC13FE374D83}" srcOrd="0" destOrd="0" presId="urn:microsoft.com/office/officeart/2008/layout/LinedList"/>
    <dgm:cxn modelId="{54B3C417-5D58-4BB3-8E6A-7441040FDE8F}" srcId="{CE62A8FB-91B9-40C7-92EA-EEF6A7832A58}" destId="{468E04D5-C837-4BE2-A17A-1227AFDA2926}" srcOrd="1" destOrd="0" parTransId="{BEE078B6-9BA6-4B29-BE56-22A7244E937D}" sibTransId="{B5494C0E-79B1-4342-A109-9886C014F7DA}"/>
    <dgm:cxn modelId="{89B7444C-68CD-394A-B297-7B64E2B686BF}" type="presOf" srcId="{CE62A8FB-91B9-40C7-92EA-EEF6A7832A58}" destId="{8A8DE3C2-B06E-1E41-AB4C-90E91AAEFD85}" srcOrd="0" destOrd="0" presId="urn:microsoft.com/office/officeart/2008/layout/LinedList"/>
    <dgm:cxn modelId="{85F15061-00EE-4268-B865-3C690C26058F}" srcId="{CE62A8FB-91B9-40C7-92EA-EEF6A7832A58}" destId="{57AF4A0B-FF61-40FD-80E0-4D0F4279482F}" srcOrd="0" destOrd="0" parTransId="{B85EE5AC-ACB1-4E24-A4B3-0462E36CE793}" sibTransId="{928C8723-16B5-485A-B4AB-A7BFF0323298}"/>
    <dgm:cxn modelId="{45FB25AA-0DF7-5B48-82A9-B71C45FADB6A}" type="presOf" srcId="{7E1D1578-5716-4F74-B33E-652B3F95D6C7}" destId="{1D4CABC8-47E7-794F-B885-A18917F78DC7}" srcOrd="0" destOrd="0" presId="urn:microsoft.com/office/officeart/2008/layout/LinedList"/>
    <dgm:cxn modelId="{771C9CAB-1387-8D4C-8EC6-9DD40FBA448B}" type="presOf" srcId="{468E04D5-C837-4BE2-A17A-1227AFDA2926}" destId="{77A4DDE6-DB5E-994C-8B99-9E16EEEEEE46}" srcOrd="0" destOrd="0" presId="urn:microsoft.com/office/officeart/2008/layout/LinedList"/>
    <dgm:cxn modelId="{BB82CDDE-AAD2-4479-9035-1631A2A37C69}" srcId="{CE62A8FB-91B9-40C7-92EA-EEF6A7832A58}" destId="{7E1D1578-5716-4F74-B33E-652B3F95D6C7}" srcOrd="2" destOrd="0" parTransId="{00BBD58F-E64B-44EF-A288-DD158BCAFD01}" sibTransId="{D5CE3AFC-BC8D-4FA5-AFCA-961D69025A8F}"/>
    <dgm:cxn modelId="{96336828-3829-8B48-9950-EC196BBC7A93}" type="presParOf" srcId="{8A8DE3C2-B06E-1E41-AB4C-90E91AAEFD85}" destId="{1E8C5075-7418-0649-9A64-D3D2F11B178D}" srcOrd="0" destOrd="0" presId="urn:microsoft.com/office/officeart/2008/layout/LinedList"/>
    <dgm:cxn modelId="{8580924D-8DAE-C843-AB9C-39D0BF5B6407}" type="presParOf" srcId="{8A8DE3C2-B06E-1E41-AB4C-90E91AAEFD85}" destId="{AB789E22-3E35-7048-8B30-E693B46EBF3C}" srcOrd="1" destOrd="0" presId="urn:microsoft.com/office/officeart/2008/layout/LinedList"/>
    <dgm:cxn modelId="{20F6F07E-AF0B-8047-99F2-61D64314766B}" type="presParOf" srcId="{AB789E22-3E35-7048-8B30-E693B46EBF3C}" destId="{5979C1A1-991E-6644-A7B2-CC13FE374D83}" srcOrd="0" destOrd="0" presId="urn:microsoft.com/office/officeart/2008/layout/LinedList"/>
    <dgm:cxn modelId="{AA931EB4-EDCA-7045-BC5C-E5A7EB6987C9}" type="presParOf" srcId="{AB789E22-3E35-7048-8B30-E693B46EBF3C}" destId="{92A60868-1967-D543-8E68-ED0C756EC3BE}" srcOrd="1" destOrd="0" presId="urn:microsoft.com/office/officeart/2008/layout/LinedList"/>
    <dgm:cxn modelId="{523FBE7F-0AD2-2246-A923-C3E5A924B850}" type="presParOf" srcId="{8A8DE3C2-B06E-1E41-AB4C-90E91AAEFD85}" destId="{5327D82A-159B-E84C-8162-AFC831CCD513}" srcOrd="2" destOrd="0" presId="urn:microsoft.com/office/officeart/2008/layout/LinedList"/>
    <dgm:cxn modelId="{9C5F59CF-AF30-9C4E-A9DD-6651C6DA8453}" type="presParOf" srcId="{8A8DE3C2-B06E-1E41-AB4C-90E91AAEFD85}" destId="{6C70EFE8-DFE5-C746-B717-93EC023C3A0D}" srcOrd="3" destOrd="0" presId="urn:microsoft.com/office/officeart/2008/layout/LinedList"/>
    <dgm:cxn modelId="{8D15833F-5054-8F4F-BD7A-4EAD575BA2CD}" type="presParOf" srcId="{6C70EFE8-DFE5-C746-B717-93EC023C3A0D}" destId="{77A4DDE6-DB5E-994C-8B99-9E16EEEEEE46}" srcOrd="0" destOrd="0" presId="urn:microsoft.com/office/officeart/2008/layout/LinedList"/>
    <dgm:cxn modelId="{6EEFEE29-76B0-9442-A98D-1964A385EDA2}" type="presParOf" srcId="{6C70EFE8-DFE5-C746-B717-93EC023C3A0D}" destId="{D63CC584-F9B0-8A4E-97EA-9F003B24B245}" srcOrd="1" destOrd="0" presId="urn:microsoft.com/office/officeart/2008/layout/LinedList"/>
    <dgm:cxn modelId="{414A2971-17A3-C04A-BD1E-79DDE1FE0A66}" type="presParOf" srcId="{8A8DE3C2-B06E-1E41-AB4C-90E91AAEFD85}" destId="{EC20DB5A-255A-4443-8373-2AF5EAC8E7E8}" srcOrd="4" destOrd="0" presId="urn:microsoft.com/office/officeart/2008/layout/LinedList"/>
    <dgm:cxn modelId="{CA152652-094B-324D-A07E-4E372EC5C671}" type="presParOf" srcId="{8A8DE3C2-B06E-1E41-AB4C-90E91AAEFD85}" destId="{859D418F-F79B-F245-9CE8-7582296674B1}" srcOrd="5" destOrd="0" presId="urn:microsoft.com/office/officeart/2008/layout/LinedList"/>
    <dgm:cxn modelId="{A227F5E4-E2B6-E64F-AD0D-0E74A4B6BA9A}" type="presParOf" srcId="{859D418F-F79B-F245-9CE8-7582296674B1}" destId="{1D4CABC8-47E7-794F-B885-A18917F78DC7}" srcOrd="0" destOrd="0" presId="urn:microsoft.com/office/officeart/2008/layout/LinedList"/>
    <dgm:cxn modelId="{0BFB7ED2-9558-2341-B0D2-57B2411787B2}" type="presParOf" srcId="{859D418F-F79B-F245-9CE8-7582296674B1}" destId="{8098B32F-88C0-1045-8C98-4E7E1E39945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A1DDA1-A6F1-414C-9D08-4DF4FD1B5174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A84732E-DD22-4412-A583-5790F6450754}">
      <dgm:prSet/>
      <dgm:spPr/>
      <dgm:t>
        <a:bodyPr/>
        <a:lstStyle/>
        <a:p>
          <a:r>
            <a:rPr lang="en-US"/>
            <a:t>Setting: Online/self-paced (home or lab)</a:t>
          </a:r>
        </a:p>
      </dgm:t>
    </dgm:pt>
    <dgm:pt modelId="{F6411726-D9E6-4426-B165-6A624FBB04C9}" type="parTrans" cxnId="{3FA37CB4-0D6B-49F4-9786-F083B9196ACC}">
      <dgm:prSet/>
      <dgm:spPr/>
      <dgm:t>
        <a:bodyPr/>
        <a:lstStyle/>
        <a:p>
          <a:endParaRPr lang="en-US"/>
        </a:p>
      </dgm:t>
    </dgm:pt>
    <dgm:pt modelId="{920B7436-C513-4E4D-BF21-13CF8A27A27E}" type="sibTrans" cxnId="{3FA37CB4-0D6B-49F4-9786-F083B9196ACC}">
      <dgm:prSet/>
      <dgm:spPr/>
      <dgm:t>
        <a:bodyPr/>
        <a:lstStyle/>
        <a:p>
          <a:endParaRPr lang="en-US"/>
        </a:p>
      </dgm:t>
    </dgm:pt>
    <dgm:pt modelId="{EF7C56DD-4D9D-4207-9590-0C17E09AA8EC}">
      <dgm:prSet/>
      <dgm:spPr/>
      <dgm:t>
        <a:bodyPr/>
        <a:lstStyle/>
        <a:p>
          <a:r>
            <a:rPr lang="en-US"/>
            <a:t>Resources: Canvas or browser access, headphones, minimal setup</a:t>
          </a:r>
        </a:p>
      </dgm:t>
    </dgm:pt>
    <dgm:pt modelId="{8D1E4143-F073-46F5-8062-704662C292C6}" type="parTrans" cxnId="{E248B42C-04D9-4A91-8067-B4B691EBBD3D}">
      <dgm:prSet/>
      <dgm:spPr/>
      <dgm:t>
        <a:bodyPr/>
        <a:lstStyle/>
        <a:p>
          <a:endParaRPr lang="en-US"/>
        </a:p>
      </dgm:t>
    </dgm:pt>
    <dgm:pt modelId="{F5241C20-3AD9-4508-9824-B74F812F743B}" type="sibTrans" cxnId="{E248B42C-04D9-4A91-8067-B4B691EBBD3D}">
      <dgm:prSet/>
      <dgm:spPr/>
      <dgm:t>
        <a:bodyPr/>
        <a:lstStyle/>
        <a:p>
          <a:endParaRPr lang="en-US"/>
        </a:p>
      </dgm:t>
    </dgm:pt>
    <dgm:pt modelId="{F1F93732-1E23-4C4A-89C2-B7688B03199D}">
      <dgm:prSet/>
      <dgm:spPr/>
      <dgm:t>
        <a:bodyPr/>
        <a:lstStyle/>
        <a:p>
          <a:r>
            <a:rPr lang="en-US"/>
            <a:t>Constraints: Mobile-first design, no login barriers</a:t>
          </a:r>
        </a:p>
      </dgm:t>
    </dgm:pt>
    <dgm:pt modelId="{7CF7AC39-2EFC-4D2D-9923-6BA24B477006}" type="parTrans" cxnId="{A2200730-9423-45AB-9DCA-91D65C319B64}">
      <dgm:prSet/>
      <dgm:spPr/>
      <dgm:t>
        <a:bodyPr/>
        <a:lstStyle/>
        <a:p>
          <a:endParaRPr lang="en-US"/>
        </a:p>
      </dgm:t>
    </dgm:pt>
    <dgm:pt modelId="{06D49B32-F655-4210-B304-288D517087C1}" type="sibTrans" cxnId="{A2200730-9423-45AB-9DCA-91D65C319B64}">
      <dgm:prSet/>
      <dgm:spPr/>
      <dgm:t>
        <a:bodyPr/>
        <a:lstStyle/>
        <a:p>
          <a:endParaRPr lang="en-US"/>
        </a:p>
      </dgm:t>
    </dgm:pt>
    <dgm:pt modelId="{CFFA226D-05AA-0B46-8CF1-293AEF538AD6}" type="pres">
      <dgm:prSet presAssocID="{E4A1DDA1-A6F1-414C-9D08-4DF4FD1B5174}" presName="vert0" presStyleCnt="0">
        <dgm:presLayoutVars>
          <dgm:dir/>
          <dgm:animOne val="branch"/>
          <dgm:animLvl val="lvl"/>
        </dgm:presLayoutVars>
      </dgm:prSet>
      <dgm:spPr/>
    </dgm:pt>
    <dgm:pt modelId="{34B49DB6-0EE8-DB41-8E67-E084ACF9999C}" type="pres">
      <dgm:prSet presAssocID="{5A84732E-DD22-4412-A583-5790F6450754}" presName="thickLine" presStyleLbl="alignNode1" presStyleIdx="0" presStyleCnt="3"/>
      <dgm:spPr/>
    </dgm:pt>
    <dgm:pt modelId="{BE685001-F3C1-6E4F-A3D2-25D31D7DE544}" type="pres">
      <dgm:prSet presAssocID="{5A84732E-DD22-4412-A583-5790F6450754}" presName="horz1" presStyleCnt="0"/>
      <dgm:spPr/>
    </dgm:pt>
    <dgm:pt modelId="{22A20CC4-A93C-4C4B-9BFC-29A61B58C42E}" type="pres">
      <dgm:prSet presAssocID="{5A84732E-DD22-4412-A583-5790F6450754}" presName="tx1" presStyleLbl="revTx" presStyleIdx="0" presStyleCnt="3"/>
      <dgm:spPr/>
    </dgm:pt>
    <dgm:pt modelId="{AE00C260-A089-3248-A558-F99ECAAAC996}" type="pres">
      <dgm:prSet presAssocID="{5A84732E-DD22-4412-A583-5790F6450754}" presName="vert1" presStyleCnt="0"/>
      <dgm:spPr/>
    </dgm:pt>
    <dgm:pt modelId="{F5FB899B-B5B7-3747-977F-2D813EF2FBB8}" type="pres">
      <dgm:prSet presAssocID="{EF7C56DD-4D9D-4207-9590-0C17E09AA8EC}" presName="thickLine" presStyleLbl="alignNode1" presStyleIdx="1" presStyleCnt="3"/>
      <dgm:spPr/>
    </dgm:pt>
    <dgm:pt modelId="{53FCF94B-B6F8-E64F-9CB5-232BFC250726}" type="pres">
      <dgm:prSet presAssocID="{EF7C56DD-4D9D-4207-9590-0C17E09AA8EC}" presName="horz1" presStyleCnt="0"/>
      <dgm:spPr/>
    </dgm:pt>
    <dgm:pt modelId="{EC0DD922-A6D0-294B-8ABF-948809E85793}" type="pres">
      <dgm:prSet presAssocID="{EF7C56DD-4D9D-4207-9590-0C17E09AA8EC}" presName="tx1" presStyleLbl="revTx" presStyleIdx="1" presStyleCnt="3"/>
      <dgm:spPr/>
    </dgm:pt>
    <dgm:pt modelId="{863E8FD9-9B20-F646-B7E8-A6EFBCF256A3}" type="pres">
      <dgm:prSet presAssocID="{EF7C56DD-4D9D-4207-9590-0C17E09AA8EC}" presName="vert1" presStyleCnt="0"/>
      <dgm:spPr/>
    </dgm:pt>
    <dgm:pt modelId="{290D5179-6D99-6441-BC4D-493FD0804EA6}" type="pres">
      <dgm:prSet presAssocID="{F1F93732-1E23-4C4A-89C2-B7688B03199D}" presName="thickLine" presStyleLbl="alignNode1" presStyleIdx="2" presStyleCnt="3"/>
      <dgm:spPr/>
    </dgm:pt>
    <dgm:pt modelId="{9A14DA87-9656-6F43-9D4C-328234C097E0}" type="pres">
      <dgm:prSet presAssocID="{F1F93732-1E23-4C4A-89C2-B7688B03199D}" presName="horz1" presStyleCnt="0"/>
      <dgm:spPr/>
    </dgm:pt>
    <dgm:pt modelId="{FB4B8477-EB96-6B4C-8C19-8CF389768EBF}" type="pres">
      <dgm:prSet presAssocID="{F1F93732-1E23-4C4A-89C2-B7688B03199D}" presName="tx1" presStyleLbl="revTx" presStyleIdx="2" presStyleCnt="3"/>
      <dgm:spPr/>
    </dgm:pt>
    <dgm:pt modelId="{88922AFA-6952-2549-B38B-0A4C2BA61B34}" type="pres">
      <dgm:prSet presAssocID="{F1F93732-1E23-4C4A-89C2-B7688B03199D}" presName="vert1" presStyleCnt="0"/>
      <dgm:spPr/>
    </dgm:pt>
  </dgm:ptLst>
  <dgm:cxnLst>
    <dgm:cxn modelId="{BF3BF20A-586F-AB4A-86F3-EA0C211BCB8C}" type="presOf" srcId="{E4A1DDA1-A6F1-414C-9D08-4DF4FD1B5174}" destId="{CFFA226D-05AA-0B46-8CF1-293AEF538AD6}" srcOrd="0" destOrd="0" presId="urn:microsoft.com/office/officeart/2008/layout/LinedList"/>
    <dgm:cxn modelId="{AB1C180C-682B-764E-B174-93A88F3A2D80}" type="presOf" srcId="{EF7C56DD-4D9D-4207-9590-0C17E09AA8EC}" destId="{EC0DD922-A6D0-294B-8ABF-948809E85793}" srcOrd="0" destOrd="0" presId="urn:microsoft.com/office/officeart/2008/layout/LinedList"/>
    <dgm:cxn modelId="{E248B42C-04D9-4A91-8067-B4B691EBBD3D}" srcId="{E4A1DDA1-A6F1-414C-9D08-4DF4FD1B5174}" destId="{EF7C56DD-4D9D-4207-9590-0C17E09AA8EC}" srcOrd="1" destOrd="0" parTransId="{8D1E4143-F073-46F5-8062-704662C292C6}" sibTransId="{F5241C20-3AD9-4508-9824-B74F812F743B}"/>
    <dgm:cxn modelId="{A2200730-9423-45AB-9DCA-91D65C319B64}" srcId="{E4A1DDA1-A6F1-414C-9D08-4DF4FD1B5174}" destId="{F1F93732-1E23-4C4A-89C2-B7688B03199D}" srcOrd="2" destOrd="0" parTransId="{7CF7AC39-2EFC-4D2D-9923-6BA24B477006}" sibTransId="{06D49B32-F655-4210-B304-288D517087C1}"/>
    <dgm:cxn modelId="{7A2DCA4F-9197-5F4D-8A54-8E3728EB796E}" type="presOf" srcId="{5A84732E-DD22-4412-A583-5790F6450754}" destId="{22A20CC4-A93C-4C4B-9BFC-29A61B58C42E}" srcOrd="0" destOrd="0" presId="urn:microsoft.com/office/officeart/2008/layout/LinedList"/>
    <dgm:cxn modelId="{3FA37CB4-0D6B-49F4-9786-F083B9196ACC}" srcId="{E4A1DDA1-A6F1-414C-9D08-4DF4FD1B5174}" destId="{5A84732E-DD22-4412-A583-5790F6450754}" srcOrd="0" destOrd="0" parTransId="{F6411726-D9E6-4426-B165-6A624FBB04C9}" sibTransId="{920B7436-C513-4E4D-BF21-13CF8A27A27E}"/>
    <dgm:cxn modelId="{179E20FD-9FA1-3B4A-9327-47A29CBEE7AD}" type="presOf" srcId="{F1F93732-1E23-4C4A-89C2-B7688B03199D}" destId="{FB4B8477-EB96-6B4C-8C19-8CF389768EBF}" srcOrd="0" destOrd="0" presId="urn:microsoft.com/office/officeart/2008/layout/LinedList"/>
    <dgm:cxn modelId="{5C8309FB-EF21-DF4D-A2E8-C88E38469550}" type="presParOf" srcId="{CFFA226D-05AA-0B46-8CF1-293AEF538AD6}" destId="{34B49DB6-0EE8-DB41-8E67-E084ACF9999C}" srcOrd="0" destOrd="0" presId="urn:microsoft.com/office/officeart/2008/layout/LinedList"/>
    <dgm:cxn modelId="{31540449-3D53-024C-A6F6-977B4DD582BC}" type="presParOf" srcId="{CFFA226D-05AA-0B46-8CF1-293AEF538AD6}" destId="{BE685001-F3C1-6E4F-A3D2-25D31D7DE544}" srcOrd="1" destOrd="0" presId="urn:microsoft.com/office/officeart/2008/layout/LinedList"/>
    <dgm:cxn modelId="{315F8A70-43ED-5647-8719-83F6B3F69261}" type="presParOf" srcId="{BE685001-F3C1-6E4F-A3D2-25D31D7DE544}" destId="{22A20CC4-A93C-4C4B-9BFC-29A61B58C42E}" srcOrd="0" destOrd="0" presId="urn:microsoft.com/office/officeart/2008/layout/LinedList"/>
    <dgm:cxn modelId="{0B20A4E0-B7BF-6E41-81F8-39B1CC19F587}" type="presParOf" srcId="{BE685001-F3C1-6E4F-A3D2-25D31D7DE544}" destId="{AE00C260-A089-3248-A558-F99ECAAAC996}" srcOrd="1" destOrd="0" presId="urn:microsoft.com/office/officeart/2008/layout/LinedList"/>
    <dgm:cxn modelId="{C324AFD6-214F-5046-AA47-75C46CBEB9A0}" type="presParOf" srcId="{CFFA226D-05AA-0B46-8CF1-293AEF538AD6}" destId="{F5FB899B-B5B7-3747-977F-2D813EF2FBB8}" srcOrd="2" destOrd="0" presId="urn:microsoft.com/office/officeart/2008/layout/LinedList"/>
    <dgm:cxn modelId="{3884B3EC-D7B2-2449-A651-0F5C198873A3}" type="presParOf" srcId="{CFFA226D-05AA-0B46-8CF1-293AEF538AD6}" destId="{53FCF94B-B6F8-E64F-9CB5-232BFC250726}" srcOrd="3" destOrd="0" presId="urn:microsoft.com/office/officeart/2008/layout/LinedList"/>
    <dgm:cxn modelId="{03D6D1CD-B925-2449-A92D-4FC1DF2BDA71}" type="presParOf" srcId="{53FCF94B-B6F8-E64F-9CB5-232BFC250726}" destId="{EC0DD922-A6D0-294B-8ABF-948809E85793}" srcOrd="0" destOrd="0" presId="urn:microsoft.com/office/officeart/2008/layout/LinedList"/>
    <dgm:cxn modelId="{34FBE5A6-CA81-2246-B15D-31FA6991BFB2}" type="presParOf" srcId="{53FCF94B-B6F8-E64F-9CB5-232BFC250726}" destId="{863E8FD9-9B20-F646-B7E8-A6EFBCF256A3}" srcOrd="1" destOrd="0" presId="urn:microsoft.com/office/officeart/2008/layout/LinedList"/>
    <dgm:cxn modelId="{65A99362-F077-A747-89FF-D16E0F14E1A4}" type="presParOf" srcId="{CFFA226D-05AA-0B46-8CF1-293AEF538AD6}" destId="{290D5179-6D99-6441-BC4D-493FD0804EA6}" srcOrd="4" destOrd="0" presId="urn:microsoft.com/office/officeart/2008/layout/LinedList"/>
    <dgm:cxn modelId="{AE533A08-9BE8-6843-B020-144EFA3C4856}" type="presParOf" srcId="{CFFA226D-05AA-0B46-8CF1-293AEF538AD6}" destId="{9A14DA87-9656-6F43-9D4C-328234C097E0}" srcOrd="5" destOrd="0" presId="urn:microsoft.com/office/officeart/2008/layout/LinedList"/>
    <dgm:cxn modelId="{7AC8BDC8-EA55-9E4F-B7C0-4BD6A2ABBBA3}" type="presParOf" srcId="{9A14DA87-9656-6F43-9D4C-328234C097E0}" destId="{FB4B8477-EB96-6B4C-8C19-8CF389768EBF}" srcOrd="0" destOrd="0" presId="urn:microsoft.com/office/officeart/2008/layout/LinedList"/>
    <dgm:cxn modelId="{4228EA2B-A99D-D84A-A2CC-469BD1115AFA}" type="presParOf" srcId="{9A14DA87-9656-6F43-9D4C-328234C097E0}" destId="{88922AFA-6952-2549-B38B-0A4C2BA61B3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0EB0400-E1A8-4D22-8F56-8DC1DAAF11C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585D504-3E97-4C49-9135-774075990323}">
      <dgm:prSet/>
      <dgm:spPr/>
      <dgm:t>
        <a:bodyPr/>
        <a:lstStyle/>
        <a:p>
          <a:r>
            <a:rPr lang="en-US"/>
            <a:t>Unit 1: Advocacy Overview + Quiz</a:t>
          </a:r>
        </a:p>
      </dgm:t>
    </dgm:pt>
    <dgm:pt modelId="{329E36EB-D7DE-40F6-94C5-714D674BCCF7}" type="parTrans" cxnId="{A4486D34-DC26-4F34-BBF9-CA4012132AEA}">
      <dgm:prSet/>
      <dgm:spPr/>
      <dgm:t>
        <a:bodyPr/>
        <a:lstStyle/>
        <a:p>
          <a:endParaRPr lang="en-US"/>
        </a:p>
      </dgm:t>
    </dgm:pt>
    <dgm:pt modelId="{8508B92F-A034-41F8-9E3B-0B53DF8BB5D7}" type="sibTrans" cxnId="{A4486D34-DC26-4F34-BBF9-CA4012132AEA}">
      <dgm:prSet/>
      <dgm:spPr/>
      <dgm:t>
        <a:bodyPr/>
        <a:lstStyle/>
        <a:p>
          <a:endParaRPr lang="en-US"/>
        </a:p>
      </dgm:t>
    </dgm:pt>
    <dgm:pt modelId="{79C0040C-98EB-4557-BECF-3B3D69399AE5}">
      <dgm:prSet/>
      <dgm:spPr/>
      <dgm:t>
        <a:bodyPr/>
        <a:lstStyle/>
        <a:p>
          <a:r>
            <a:rPr lang="en-US"/>
            <a:t>Unit 2: Issues + Matching Activity</a:t>
          </a:r>
        </a:p>
      </dgm:t>
    </dgm:pt>
    <dgm:pt modelId="{AE888BC3-44C9-4477-9B05-E8286B78369A}" type="parTrans" cxnId="{08D9ECF5-9C24-40F6-85D2-596C2BDEC76B}">
      <dgm:prSet/>
      <dgm:spPr/>
      <dgm:t>
        <a:bodyPr/>
        <a:lstStyle/>
        <a:p>
          <a:endParaRPr lang="en-US"/>
        </a:p>
      </dgm:t>
    </dgm:pt>
    <dgm:pt modelId="{6F6EBA2C-64D8-4A75-916A-7C3BFB9BBA64}" type="sibTrans" cxnId="{08D9ECF5-9C24-40F6-85D2-596C2BDEC76B}">
      <dgm:prSet/>
      <dgm:spPr/>
      <dgm:t>
        <a:bodyPr/>
        <a:lstStyle/>
        <a:p>
          <a:endParaRPr lang="en-US"/>
        </a:p>
      </dgm:t>
    </dgm:pt>
    <dgm:pt modelId="{DE5B49B6-A4BA-4257-B4D2-EB42FB0C5987}">
      <dgm:prSet/>
      <dgm:spPr/>
      <dgm:t>
        <a:bodyPr/>
        <a:lstStyle/>
        <a:p>
          <a:r>
            <a:rPr lang="en-US"/>
            <a:t>Unit 3: Rhetorical Appeals + Messaging</a:t>
          </a:r>
        </a:p>
      </dgm:t>
    </dgm:pt>
    <dgm:pt modelId="{DA609181-634A-482A-8418-68CC5FC62A68}" type="parTrans" cxnId="{D9E32E8F-7C2B-468B-99BD-910C9E05306B}">
      <dgm:prSet/>
      <dgm:spPr/>
      <dgm:t>
        <a:bodyPr/>
        <a:lstStyle/>
        <a:p>
          <a:endParaRPr lang="en-US"/>
        </a:p>
      </dgm:t>
    </dgm:pt>
    <dgm:pt modelId="{6B2379C2-3636-4D3D-9BED-87ECA7FDBA37}" type="sibTrans" cxnId="{D9E32E8F-7C2B-468B-99BD-910C9E05306B}">
      <dgm:prSet/>
      <dgm:spPr/>
      <dgm:t>
        <a:bodyPr/>
        <a:lstStyle/>
        <a:p>
          <a:endParaRPr lang="en-US"/>
        </a:p>
      </dgm:t>
    </dgm:pt>
    <dgm:pt modelId="{0D2C29F3-FC14-4234-9323-1B9AF1F04338}">
      <dgm:prSet/>
      <dgm:spPr/>
      <dgm:t>
        <a:bodyPr/>
        <a:lstStyle/>
        <a:p>
          <a:r>
            <a:rPr lang="en-US"/>
            <a:t>Unit 4: Planning Tool + Template</a:t>
          </a:r>
        </a:p>
      </dgm:t>
    </dgm:pt>
    <dgm:pt modelId="{7EF52970-934D-4751-BF91-B8F7F87C6C1A}" type="parTrans" cxnId="{1820B636-A4B8-43BD-8258-3F989E20FF79}">
      <dgm:prSet/>
      <dgm:spPr/>
      <dgm:t>
        <a:bodyPr/>
        <a:lstStyle/>
        <a:p>
          <a:endParaRPr lang="en-US"/>
        </a:p>
      </dgm:t>
    </dgm:pt>
    <dgm:pt modelId="{634AB7FF-B57D-40B3-AF90-50925C220517}" type="sibTrans" cxnId="{1820B636-A4B8-43BD-8258-3F989E20FF79}">
      <dgm:prSet/>
      <dgm:spPr/>
      <dgm:t>
        <a:bodyPr/>
        <a:lstStyle/>
        <a:p>
          <a:endParaRPr lang="en-US"/>
        </a:p>
      </dgm:t>
    </dgm:pt>
    <dgm:pt modelId="{C9A66A90-9F86-4C4E-A22D-142DAEFC1DD6}">
      <dgm:prSet/>
      <dgm:spPr/>
      <dgm:t>
        <a:bodyPr/>
        <a:lstStyle/>
        <a:p>
          <a:r>
            <a:rPr lang="en-US"/>
            <a:t>Unit 5: Presentation + Reflection + Assessment</a:t>
          </a:r>
        </a:p>
      </dgm:t>
    </dgm:pt>
    <dgm:pt modelId="{F0DABB60-97B8-4534-AB88-774DBAE7164C}" type="parTrans" cxnId="{A6C3EB43-3FDD-4CE4-B3ED-32D273D6CD3C}">
      <dgm:prSet/>
      <dgm:spPr/>
      <dgm:t>
        <a:bodyPr/>
        <a:lstStyle/>
        <a:p>
          <a:endParaRPr lang="en-US"/>
        </a:p>
      </dgm:t>
    </dgm:pt>
    <dgm:pt modelId="{26BD6DB8-885B-4374-A490-97A10D509676}" type="sibTrans" cxnId="{A6C3EB43-3FDD-4CE4-B3ED-32D273D6CD3C}">
      <dgm:prSet/>
      <dgm:spPr/>
      <dgm:t>
        <a:bodyPr/>
        <a:lstStyle/>
        <a:p>
          <a:endParaRPr lang="en-US"/>
        </a:p>
      </dgm:t>
    </dgm:pt>
    <dgm:pt modelId="{905C2787-6A0A-47FD-AD4D-50E45299CFFE}" type="pres">
      <dgm:prSet presAssocID="{E0EB0400-E1A8-4D22-8F56-8DC1DAAF11CC}" presName="root" presStyleCnt="0">
        <dgm:presLayoutVars>
          <dgm:dir/>
          <dgm:resizeHandles val="exact"/>
        </dgm:presLayoutVars>
      </dgm:prSet>
      <dgm:spPr/>
    </dgm:pt>
    <dgm:pt modelId="{2A98736E-C9D3-47C0-A54B-CC36392084FB}" type="pres">
      <dgm:prSet presAssocID="{2585D504-3E97-4C49-9135-774075990323}" presName="compNode" presStyleCnt="0"/>
      <dgm:spPr/>
    </dgm:pt>
    <dgm:pt modelId="{AF4C7817-DC4E-4477-831F-DAD435A2898E}" type="pres">
      <dgm:prSet presAssocID="{2585D504-3E97-4C49-9135-774075990323}" presName="bgRect" presStyleLbl="bgShp" presStyleIdx="0" presStyleCnt="5"/>
      <dgm:spPr/>
    </dgm:pt>
    <dgm:pt modelId="{B060B4BC-00DC-4C5E-ABC6-106F619DF827}" type="pres">
      <dgm:prSet presAssocID="{2585D504-3E97-4C49-9135-77407599032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5736A56C-37A1-4265-B227-C8FF3FAEC8F2}" type="pres">
      <dgm:prSet presAssocID="{2585D504-3E97-4C49-9135-774075990323}" presName="spaceRect" presStyleCnt="0"/>
      <dgm:spPr/>
    </dgm:pt>
    <dgm:pt modelId="{20F443AC-3566-4294-9ACA-22B6080F131F}" type="pres">
      <dgm:prSet presAssocID="{2585D504-3E97-4C49-9135-774075990323}" presName="parTx" presStyleLbl="revTx" presStyleIdx="0" presStyleCnt="5">
        <dgm:presLayoutVars>
          <dgm:chMax val="0"/>
          <dgm:chPref val="0"/>
        </dgm:presLayoutVars>
      </dgm:prSet>
      <dgm:spPr/>
    </dgm:pt>
    <dgm:pt modelId="{0BB32FEC-22D4-4406-B176-D893DDD3B5BD}" type="pres">
      <dgm:prSet presAssocID="{8508B92F-A034-41F8-9E3B-0B53DF8BB5D7}" presName="sibTrans" presStyleCnt="0"/>
      <dgm:spPr/>
    </dgm:pt>
    <dgm:pt modelId="{6635A332-043D-41FB-B3CD-A50C3DAF2528}" type="pres">
      <dgm:prSet presAssocID="{79C0040C-98EB-4557-BECF-3B3D69399AE5}" presName="compNode" presStyleCnt="0"/>
      <dgm:spPr/>
    </dgm:pt>
    <dgm:pt modelId="{542CF6D2-C762-4989-94D5-DF82BBDD3029}" type="pres">
      <dgm:prSet presAssocID="{79C0040C-98EB-4557-BECF-3B3D69399AE5}" presName="bgRect" presStyleLbl="bgShp" presStyleIdx="1" presStyleCnt="5"/>
      <dgm:spPr/>
    </dgm:pt>
    <dgm:pt modelId="{8C706646-3FEF-41DC-85DC-5921C69FC576}" type="pres">
      <dgm:prSet presAssocID="{79C0040C-98EB-4557-BECF-3B3D69399AE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D3D3F01D-AC7C-47F1-8396-55777C7F4EAE}" type="pres">
      <dgm:prSet presAssocID="{79C0040C-98EB-4557-BECF-3B3D69399AE5}" presName="spaceRect" presStyleCnt="0"/>
      <dgm:spPr/>
    </dgm:pt>
    <dgm:pt modelId="{5995D844-F880-48CC-B63E-0F1DEF89B61E}" type="pres">
      <dgm:prSet presAssocID="{79C0040C-98EB-4557-BECF-3B3D69399AE5}" presName="parTx" presStyleLbl="revTx" presStyleIdx="1" presStyleCnt="5">
        <dgm:presLayoutVars>
          <dgm:chMax val="0"/>
          <dgm:chPref val="0"/>
        </dgm:presLayoutVars>
      </dgm:prSet>
      <dgm:spPr/>
    </dgm:pt>
    <dgm:pt modelId="{B0EA0FBB-859F-4445-908E-5936AD9DBC80}" type="pres">
      <dgm:prSet presAssocID="{6F6EBA2C-64D8-4A75-916A-7C3BFB9BBA64}" presName="sibTrans" presStyleCnt="0"/>
      <dgm:spPr/>
    </dgm:pt>
    <dgm:pt modelId="{4C5E48DF-1CEC-4D09-A481-1E8A77458F59}" type="pres">
      <dgm:prSet presAssocID="{DE5B49B6-A4BA-4257-B4D2-EB42FB0C5987}" presName="compNode" presStyleCnt="0"/>
      <dgm:spPr/>
    </dgm:pt>
    <dgm:pt modelId="{DB77E532-3B75-4E64-885A-C9781898F688}" type="pres">
      <dgm:prSet presAssocID="{DE5B49B6-A4BA-4257-B4D2-EB42FB0C5987}" presName="bgRect" presStyleLbl="bgShp" presStyleIdx="2" presStyleCnt="5"/>
      <dgm:spPr/>
    </dgm:pt>
    <dgm:pt modelId="{80BBABA7-2EE4-410B-9707-B275E12EF590}" type="pres">
      <dgm:prSet presAssocID="{DE5B49B6-A4BA-4257-B4D2-EB42FB0C598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C9636A13-747B-4800-8989-2B3C24A05564}" type="pres">
      <dgm:prSet presAssocID="{DE5B49B6-A4BA-4257-B4D2-EB42FB0C5987}" presName="spaceRect" presStyleCnt="0"/>
      <dgm:spPr/>
    </dgm:pt>
    <dgm:pt modelId="{C0DCFAA6-2648-4B3A-8760-B18A60E7F651}" type="pres">
      <dgm:prSet presAssocID="{DE5B49B6-A4BA-4257-B4D2-EB42FB0C5987}" presName="parTx" presStyleLbl="revTx" presStyleIdx="2" presStyleCnt="5">
        <dgm:presLayoutVars>
          <dgm:chMax val="0"/>
          <dgm:chPref val="0"/>
        </dgm:presLayoutVars>
      </dgm:prSet>
      <dgm:spPr/>
    </dgm:pt>
    <dgm:pt modelId="{78E99D36-D42C-4EA6-8042-CE18B9B38270}" type="pres">
      <dgm:prSet presAssocID="{6B2379C2-3636-4D3D-9BED-87ECA7FDBA37}" presName="sibTrans" presStyleCnt="0"/>
      <dgm:spPr/>
    </dgm:pt>
    <dgm:pt modelId="{1A9EB784-C5D6-47D0-8BE7-18A2CA4D4028}" type="pres">
      <dgm:prSet presAssocID="{0D2C29F3-FC14-4234-9323-1B9AF1F04338}" presName="compNode" presStyleCnt="0"/>
      <dgm:spPr/>
    </dgm:pt>
    <dgm:pt modelId="{B511BE17-5C97-4EF0-907B-6016C879BF93}" type="pres">
      <dgm:prSet presAssocID="{0D2C29F3-FC14-4234-9323-1B9AF1F04338}" presName="bgRect" presStyleLbl="bgShp" presStyleIdx="3" presStyleCnt="5"/>
      <dgm:spPr/>
    </dgm:pt>
    <dgm:pt modelId="{83F39142-C0CE-4372-BE76-1D99992A0E9A}" type="pres">
      <dgm:prSet presAssocID="{0D2C29F3-FC14-4234-9323-1B9AF1F0433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9EED13C5-EA0A-4525-8941-EC7D5F965241}" type="pres">
      <dgm:prSet presAssocID="{0D2C29F3-FC14-4234-9323-1B9AF1F04338}" presName="spaceRect" presStyleCnt="0"/>
      <dgm:spPr/>
    </dgm:pt>
    <dgm:pt modelId="{C3043CDB-370D-4A5B-BC89-F05244CB7C6B}" type="pres">
      <dgm:prSet presAssocID="{0D2C29F3-FC14-4234-9323-1B9AF1F04338}" presName="parTx" presStyleLbl="revTx" presStyleIdx="3" presStyleCnt="5">
        <dgm:presLayoutVars>
          <dgm:chMax val="0"/>
          <dgm:chPref val="0"/>
        </dgm:presLayoutVars>
      </dgm:prSet>
      <dgm:spPr/>
    </dgm:pt>
    <dgm:pt modelId="{584EE3F5-86F2-4C1B-86AF-9EB9D4663956}" type="pres">
      <dgm:prSet presAssocID="{634AB7FF-B57D-40B3-AF90-50925C220517}" presName="sibTrans" presStyleCnt="0"/>
      <dgm:spPr/>
    </dgm:pt>
    <dgm:pt modelId="{D22675F4-8546-43FA-995D-900768801F9C}" type="pres">
      <dgm:prSet presAssocID="{C9A66A90-9F86-4C4E-A22D-142DAEFC1DD6}" presName="compNode" presStyleCnt="0"/>
      <dgm:spPr/>
    </dgm:pt>
    <dgm:pt modelId="{67ADDB2B-5920-4040-A59E-4CEAD8C45762}" type="pres">
      <dgm:prSet presAssocID="{C9A66A90-9F86-4C4E-A22D-142DAEFC1DD6}" presName="bgRect" presStyleLbl="bgShp" presStyleIdx="4" presStyleCnt="5"/>
      <dgm:spPr/>
    </dgm:pt>
    <dgm:pt modelId="{EFF08D77-B129-401D-8C52-94991E53A48C}" type="pres">
      <dgm:prSet presAssocID="{C9A66A90-9F86-4C4E-A22D-142DAEFC1DD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93FDF04-A67C-490A-AF04-0C4ED355B29A}" type="pres">
      <dgm:prSet presAssocID="{C9A66A90-9F86-4C4E-A22D-142DAEFC1DD6}" presName="spaceRect" presStyleCnt="0"/>
      <dgm:spPr/>
    </dgm:pt>
    <dgm:pt modelId="{2C3CD63C-D094-428D-AA46-FD3456547104}" type="pres">
      <dgm:prSet presAssocID="{C9A66A90-9F86-4C4E-A22D-142DAEFC1DD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4486D34-DC26-4F34-BBF9-CA4012132AEA}" srcId="{E0EB0400-E1A8-4D22-8F56-8DC1DAAF11CC}" destId="{2585D504-3E97-4C49-9135-774075990323}" srcOrd="0" destOrd="0" parTransId="{329E36EB-D7DE-40F6-94C5-714D674BCCF7}" sibTransId="{8508B92F-A034-41F8-9E3B-0B53DF8BB5D7}"/>
    <dgm:cxn modelId="{1820B636-A4B8-43BD-8258-3F989E20FF79}" srcId="{E0EB0400-E1A8-4D22-8F56-8DC1DAAF11CC}" destId="{0D2C29F3-FC14-4234-9323-1B9AF1F04338}" srcOrd="3" destOrd="0" parTransId="{7EF52970-934D-4751-BF91-B8F7F87C6C1A}" sibTransId="{634AB7FF-B57D-40B3-AF90-50925C220517}"/>
    <dgm:cxn modelId="{A6C3EB43-3FDD-4CE4-B3ED-32D273D6CD3C}" srcId="{E0EB0400-E1A8-4D22-8F56-8DC1DAAF11CC}" destId="{C9A66A90-9F86-4C4E-A22D-142DAEFC1DD6}" srcOrd="4" destOrd="0" parTransId="{F0DABB60-97B8-4534-AB88-774DBAE7164C}" sibTransId="{26BD6DB8-885B-4374-A490-97A10D509676}"/>
    <dgm:cxn modelId="{C700EB76-DD47-4BE3-B287-68660A1B7114}" type="presOf" srcId="{C9A66A90-9F86-4C4E-A22D-142DAEFC1DD6}" destId="{2C3CD63C-D094-428D-AA46-FD3456547104}" srcOrd="0" destOrd="0" presId="urn:microsoft.com/office/officeart/2018/2/layout/IconVerticalSolidList"/>
    <dgm:cxn modelId="{D9E32E8F-7C2B-468B-99BD-910C9E05306B}" srcId="{E0EB0400-E1A8-4D22-8F56-8DC1DAAF11CC}" destId="{DE5B49B6-A4BA-4257-B4D2-EB42FB0C5987}" srcOrd="2" destOrd="0" parTransId="{DA609181-634A-482A-8418-68CC5FC62A68}" sibTransId="{6B2379C2-3636-4D3D-9BED-87ECA7FDBA37}"/>
    <dgm:cxn modelId="{7C171695-516D-478E-B548-B65FAD6A45EE}" type="presOf" srcId="{E0EB0400-E1A8-4D22-8F56-8DC1DAAF11CC}" destId="{905C2787-6A0A-47FD-AD4D-50E45299CFFE}" srcOrd="0" destOrd="0" presId="urn:microsoft.com/office/officeart/2018/2/layout/IconVerticalSolidList"/>
    <dgm:cxn modelId="{91BA6399-1868-4F88-8334-A60B57A25C4B}" type="presOf" srcId="{DE5B49B6-A4BA-4257-B4D2-EB42FB0C5987}" destId="{C0DCFAA6-2648-4B3A-8760-B18A60E7F651}" srcOrd="0" destOrd="0" presId="urn:microsoft.com/office/officeart/2018/2/layout/IconVerticalSolidList"/>
    <dgm:cxn modelId="{2579DAC5-0E25-466D-88F4-CD37E47BF43D}" type="presOf" srcId="{79C0040C-98EB-4557-BECF-3B3D69399AE5}" destId="{5995D844-F880-48CC-B63E-0F1DEF89B61E}" srcOrd="0" destOrd="0" presId="urn:microsoft.com/office/officeart/2018/2/layout/IconVerticalSolidList"/>
    <dgm:cxn modelId="{EF0AF1CA-5EA9-4485-A477-0D432C0D48DC}" type="presOf" srcId="{2585D504-3E97-4C49-9135-774075990323}" destId="{20F443AC-3566-4294-9ACA-22B6080F131F}" srcOrd="0" destOrd="0" presId="urn:microsoft.com/office/officeart/2018/2/layout/IconVerticalSolidList"/>
    <dgm:cxn modelId="{3A04E9CE-82B7-4AD2-810E-82D0CC2D75BC}" type="presOf" srcId="{0D2C29F3-FC14-4234-9323-1B9AF1F04338}" destId="{C3043CDB-370D-4A5B-BC89-F05244CB7C6B}" srcOrd="0" destOrd="0" presId="urn:microsoft.com/office/officeart/2018/2/layout/IconVerticalSolidList"/>
    <dgm:cxn modelId="{08D9ECF5-9C24-40F6-85D2-596C2BDEC76B}" srcId="{E0EB0400-E1A8-4D22-8F56-8DC1DAAF11CC}" destId="{79C0040C-98EB-4557-BECF-3B3D69399AE5}" srcOrd="1" destOrd="0" parTransId="{AE888BC3-44C9-4477-9B05-E8286B78369A}" sibTransId="{6F6EBA2C-64D8-4A75-916A-7C3BFB9BBA64}"/>
    <dgm:cxn modelId="{9749DF7B-9BC5-4466-9EAD-D06C4C3C37F3}" type="presParOf" srcId="{905C2787-6A0A-47FD-AD4D-50E45299CFFE}" destId="{2A98736E-C9D3-47C0-A54B-CC36392084FB}" srcOrd="0" destOrd="0" presId="urn:microsoft.com/office/officeart/2018/2/layout/IconVerticalSolidList"/>
    <dgm:cxn modelId="{5FFD7143-1D19-49B7-A8E7-B36EE2F9907A}" type="presParOf" srcId="{2A98736E-C9D3-47C0-A54B-CC36392084FB}" destId="{AF4C7817-DC4E-4477-831F-DAD435A2898E}" srcOrd="0" destOrd="0" presId="urn:microsoft.com/office/officeart/2018/2/layout/IconVerticalSolidList"/>
    <dgm:cxn modelId="{CE280DE1-8D15-4C70-8E6A-2D7C3EF6694C}" type="presParOf" srcId="{2A98736E-C9D3-47C0-A54B-CC36392084FB}" destId="{B060B4BC-00DC-4C5E-ABC6-106F619DF827}" srcOrd="1" destOrd="0" presId="urn:microsoft.com/office/officeart/2018/2/layout/IconVerticalSolidList"/>
    <dgm:cxn modelId="{E1306F68-487F-4CB4-858B-C4EB4709196B}" type="presParOf" srcId="{2A98736E-C9D3-47C0-A54B-CC36392084FB}" destId="{5736A56C-37A1-4265-B227-C8FF3FAEC8F2}" srcOrd="2" destOrd="0" presId="urn:microsoft.com/office/officeart/2018/2/layout/IconVerticalSolidList"/>
    <dgm:cxn modelId="{80FC7256-1480-4082-A5EB-E70321BF1C88}" type="presParOf" srcId="{2A98736E-C9D3-47C0-A54B-CC36392084FB}" destId="{20F443AC-3566-4294-9ACA-22B6080F131F}" srcOrd="3" destOrd="0" presId="urn:microsoft.com/office/officeart/2018/2/layout/IconVerticalSolidList"/>
    <dgm:cxn modelId="{49117AC2-0EA4-4E08-9888-15F23CBFB5F0}" type="presParOf" srcId="{905C2787-6A0A-47FD-AD4D-50E45299CFFE}" destId="{0BB32FEC-22D4-4406-B176-D893DDD3B5BD}" srcOrd="1" destOrd="0" presId="urn:microsoft.com/office/officeart/2018/2/layout/IconVerticalSolidList"/>
    <dgm:cxn modelId="{7E2FD30A-563E-4D7B-A8B0-93FCBDA94E5B}" type="presParOf" srcId="{905C2787-6A0A-47FD-AD4D-50E45299CFFE}" destId="{6635A332-043D-41FB-B3CD-A50C3DAF2528}" srcOrd="2" destOrd="0" presId="urn:microsoft.com/office/officeart/2018/2/layout/IconVerticalSolidList"/>
    <dgm:cxn modelId="{360A3268-3894-4E2C-B01C-30734B5639D1}" type="presParOf" srcId="{6635A332-043D-41FB-B3CD-A50C3DAF2528}" destId="{542CF6D2-C762-4989-94D5-DF82BBDD3029}" srcOrd="0" destOrd="0" presId="urn:microsoft.com/office/officeart/2018/2/layout/IconVerticalSolidList"/>
    <dgm:cxn modelId="{DD42B25E-9067-4D1F-A0AE-37C94161A290}" type="presParOf" srcId="{6635A332-043D-41FB-B3CD-A50C3DAF2528}" destId="{8C706646-3FEF-41DC-85DC-5921C69FC576}" srcOrd="1" destOrd="0" presId="urn:microsoft.com/office/officeart/2018/2/layout/IconVerticalSolidList"/>
    <dgm:cxn modelId="{7F2D6FB0-15E8-4CA2-9903-BCB31B0099FE}" type="presParOf" srcId="{6635A332-043D-41FB-B3CD-A50C3DAF2528}" destId="{D3D3F01D-AC7C-47F1-8396-55777C7F4EAE}" srcOrd="2" destOrd="0" presId="urn:microsoft.com/office/officeart/2018/2/layout/IconVerticalSolidList"/>
    <dgm:cxn modelId="{88B36F5E-FB2C-4C74-A35C-B4F247C3B3EB}" type="presParOf" srcId="{6635A332-043D-41FB-B3CD-A50C3DAF2528}" destId="{5995D844-F880-48CC-B63E-0F1DEF89B61E}" srcOrd="3" destOrd="0" presId="urn:microsoft.com/office/officeart/2018/2/layout/IconVerticalSolidList"/>
    <dgm:cxn modelId="{0697232D-B9EB-4A99-A1B1-D429468AE1A5}" type="presParOf" srcId="{905C2787-6A0A-47FD-AD4D-50E45299CFFE}" destId="{B0EA0FBB-859F-4445-908E-5936AD9DBC80}" srcOrd="3" destOrd="0" presId="urn:microsoft.com/office/officeart/2018/2/layout/IconVerticalSolidList"/>
    <dgm:cxn modelId="{0469098D-56FC-4B3B-B138-B54F18748C23}" type="presParOf" srcId="{905C2787-6A0A-47FD-AD4D-50E45299CFFE}" destId="{4C5E48DF-1CEC-4D09-A481-1E8A77458F59}" srcOrd="4" destOrd="0" presId="urn:microsoft.com/office/officeart/2018/2/layout/IconVerticalSolidList"/>
    <dgm:cxn modelId="{4A54DB0E-5DEA-41A6-8EF8-6255912FE908}" type="presParOf" srcId="{4C5E48DF-1CEC-4D09-A481-1E8A77458F59}" destId="{DB77E532-3B75-4E64-885A-C9781898F688}" srcOrd="0" destOrd="0" presId="urn:microsoft.com/office/officeart/2018/2/layout/IconVerticalSolidList"/>
    <dgm:cxn modelId="{ABABB473-9D74-40AB-9E94-899900A2C6BC}" type="presParOf" srcId="{4C5E48DF-1CEC-4D09-A481-1E8A77458F59}" destId="{80BBABA7-2EE4-410B-9707-B275E12EF590}" srcOrd="1" destOrd="0" presId="urn:microsoft.com/office/officeart/2018/2/layout/IconVerticalSolidList"/>
    <dgm:cxn modelId="{762C4022-4B58-415F-8469-EF6637032AA8}" type="presParOf" srcId="{4C5E48DF-1CEC-4D09-A481-1E8A77458F59}" destId="{C9636A13-747B-4800-8989-2B3C24A05564}" srcOrd="2" destOrd="0" presId="urn:microsoft.com/office/officeart/2018/2/layout/IconVerticalSolidList"/>
    <dgm:cxn modelId="{4B278698-084D-4DC6-98F8-EA9EE6D34A8E}" type="presParOf" srcId="{4C5E48DF-1CEC-4D09-A481-1E8A77458F59}" destId="{C0DCFAA6-2648-4B3A-8760-B18A60E7F651}" srcOrd="3" destOrd="0" presId="urn:microsoft.com/office/officeart/2018/2/layout/IconVerticalSolidList"/>
    <dgm:cxn modelId="{418C1B3F-7C45-48A7-B303-DF9698DD7F02}" type="presParOf" srcId="{905C2787-6A0A-47FD-AD4D-50E45299CFFE}" destId="{78E99D36-D42C-4EA6-8042-CE18B9B38270}" srcOrd="5" destOrd="0" presId="urn:microsoft.com/office/officeart/2018/2/layout/IconVerticalSolidList"/>
    <dgm:cxn modelId="{FAB9559F-BD10-49E4-B435-9DD0FD940ED0}" type="presParOf" srcId="{905C2787-6A0A-47FD-AD4D-50E45299CFFE}" destId="{1A9EB784-C5D6-47D0-8BE7-18A2CA4D4028}" srcOrd="6" destOrd="0" presId="urn:microsoft.com/office/officeart/2018/2/layout/IconVerticalSolidList"/>
    <dgm:cxn modelId="{C83AE5CC-31EA-4E1A-8256-B78ACC5CCD89}" type="presParOf" srcId="{1A9EB784-C5D6-47D0-8BE7-18A2CA4D4028}" destId="{B511BE17-5C97-4EF0-907B-6016C879BF93}" srcOrd="0" destOrd="0" presId="urn:microsoft.com/office/officeart/2018/2/layout/IconVerticalSolidList"/>
    <dgm:cxn modelId="{820BC2E5-A288-48C9-A648-7A0C24DC0963}" type="presParOf" srcId="{1A9EB784-C5D6-47D0-8BE7-18A2CA4D4028}" destId="{83F39142-C0CE-4372-BE76-1D99992A0E9A}" srcOrd="1" destOrd="0" presId="urn:microsoft.com/office/officeart/2018/2/layout/IconVerticalSolidList"/>
    <dgm:cxn modelId="{B13ED7AD-96C7-4A84-BD21-8ECB95A1EB00}" type="presParOf" srcId="{1A9EB784-C5D6-47D0-8BE7-18A2CA4D4028}" destId="{9EED13C5-EA0A-4525-8941-EC7D5F965241}" srcOrd="2" destOrd="0" presId="urn:microsoft.com/office/officeart/2018/2/layout/IconVerticalSolidList"/>
    <dgm:cxn modelId="{BAE9B714-8C6B-4AE6-846A-0C513756A40C}" type="presParOf" srcId="{1A9EB784-C5D6-47D0-8BE7-18A2CA4D4028}" destId="{C3043CDB-370D-4A5B-BC89-F05244CB7C6B}" srcOrd="3" destOrd="0" presId="urn:microsoft.com/office/officeart/2018/2/layout/IconVerticalSolidList"/>
    <dgm:cxn modelId="{527AFCF8-86DB-42A2-AB71-C9C243EEC979}" type="presParOf" srcId="{905C2787-6A0A-47FD-AD4D-50E45299CFFE}" destId="{584EE3F5-86F2-4C1B-86AF-9EB9D4663956}" srcOrd="7" destOrd="0" presId="urn:microsoft.com/office/officeart/2018/2/layout/IconVerticalSolidList"/>
    <dgm:cxn modelId="{4BF0BC18-4BF9-4255-92DB-52773F7A0E00}" type="presParOf" srcId="{905C2787-6A0A-47FD-AD4D-50E45299CFFE}" destId="{D22675F4-8546-43FA-995D-900768801F9C}" srcOrd="8" destOrd="0" presId="urn:microsoft.com/office/officeart/2018/2/layout/IconVerticalSolidList"/>
    <dgm:cxn modelId="{0229FF28-B1BB-4B53-A12A-0FC6692AA48C}" type="presParOf" srcId="{D22675F4-8546-43FA-995D-900768801F9C}" destId="{67ADDB2B-5920-4040-A59E-4CEAD8C45762}" srcOrd="0" destOrd="0" presId="urn:microsoft.com/office/officeart/2018/2/layout/IconVerticalSolidList"/>
    <dgm:cxn modelId="{41691AC1-AEBD-4581-981B-F2035E3E4894}" type="presParOf" srcId="{D22675F4-8546-43FA-995D-900768801F9C}" destId="{EFF08D77-B129-401D-8C52-94991E53A48C}" srcOrd="1" destOrd="0" presId="urn:microsoft.com/office/officeart/2018/2/layout/IconVerticalSolidList"/>
    <dgm:cxn modelId="{DF74CDED-E141-408C-A01D-391A0B597F86}" type="presParOf" srcId="{D22675F4-8546-43FA-995D-900768801F9C}" destId="{B93FDF04-A67C-490A-AF04-0C4ED355B29A}" srcOrd="2" destOrd="0" presId="urn:microsoft.com/office/officeart/2018/2/layout/IconVerticalSolidList"/>
    <dgm:cxn modelId="{EBC8C251-E94C-40FE-BFC5-7C82E3D6FBAE}" type="presParOf" srcId="{D22675F4-8546-43FA-995D-900768801F9C}" destId="{2C3CD63C-D094-428D-AA46-FD345654710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FA714E-BDE3-4BFF-9587-95D04B27A96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9BD659C-B9C3-4FF8-9A3A-CAD0DABB0657}">
      <dgm:prSet/>
      <dgm:spPr/>
      <dgm:t>
        <a:bodyPr/>
        <a:lstStyle/>
        <a:p>
          <a:r>
            <a:rPr lang="en-US"/>
            <a:t>Internet-connected device, headphones</a:t>
          </a:r>
        </a:p>
      </dgm:t>
    </dgm:pt>
    <dgm:pt modelId="{54B5553F-4585-43CE-8218-51533DA5034F}" type="parTrans" cxnId="{E8503FA6-5F06-4A5F-A1E3-FECDFB528318}">
      <dgm:prSet/>
      <dgm:spPr/>
      <dgm:t>
        <a:bodyPr/>
        <a:lstStyle/>
        <a:p>
          <a:endParaRPr lang="en-US"/>
        </a:p>
      </dgm:t>
    </dgm:pt>
    <dgm:pt modelId="{3E288353-20F6-44F7-A5AE-C10C29C251F9}" type="sibTrans" cxnId="{E8503FA6-5F06-4A5F-A1E3-FECDFB528318}">
      <dgm:prSet/>
      <dgm:spPr/>
      <dgm:t>
        <a:bodyPr/>
        <a:lstStyle/>
        <a:p>
          <a:endParaRPr lang="en-US"/>
        </a:p>
      </dgm:t>
    </dgm:pt>
    <dgm:pt modelId="{23B0DA71-A48E-4987-9BB9-2C9F2A37BFC8}">
      <dgm:prSet/>
      <dgm:spPr/>
      <dgm:t>
        <a:bodyPr/>
        <a:lstStyle/>
        <a:p>
          <a:r>
            <a:rPr lang="en-US"/>
            <a:t>Google Docs, PDF templates</a:t>
          </a:r>
        </a:p>
      </dgm:t>
    </dgm:pt>
    <dgm:pt modelId="{4C891550-6FA3-43BA-9E12-E25221792F41}" type="parTrans" cxnId="{CCD68359-92D7-4465-BEC8-1397C3491AB0}">
      <dgm:prSet/>
      <dgm:spPr/>
      <dgm:t>
        <a:bodyPr/>
        <a:lstStyle/>
        <a:p>
          <a:endParaRPr lang="en-US"/>
        </a:p>
      </dgm:t>
    </dgm:pt>
    <dgm:pt modelId="{62369346-A51E-4185-A9AD-5811BCD9993C}" type="sibTrans" cxnId="{CCD68359-92D7-4465-BEC8-1397C3491AB0}">
      <dgm:prSet/>
      <dgm:spPr/>
      <dgm:t>
        <a:bodyPr/>
        <a:lstStyle/>
        <a:p>
          <a:endParaRPr lang="en-US"/>
        </a:p>
      </dgm:t>
    </dgm:pt>
    <dgm:pt modelId="{92AA8ACC-54DF-4F77-B99B-C1E17582E39E}">
      <dgm:prSet/>
      <dgm:spPr/>
      <dgm:t>
        <a:bodyPr/>
        <a:lstStyle/>
        <a:p>
          <a:r>
            <a:rPr lang="en-US"/>
            <a:t>Canvas integration (optional)</a:t>
          </a:r>
        </a:p>
      </dgm:t>
    </dgm:pt>
    <dgm:pt modelId="{B911B350-1B0A-497F-B782-26742432C726}" type="parTrans" cxnId="{196F1D11-AB5E-4CFD-9F18-122E1B7163D6}">
      <dgm:prSet/>
      <dgm:spPr/>
      <dgm:t>
        <a:bodyPr/>
        <a:lstStyle/>
        <a:p>
          <a:endParaRPr lang="en-US"/>
        </a:p>
      </dgm:t>
    </dgm:pt>
    <dgm:pt modelId="{01B5591A-F05D-4D18-9664-80703E8E642E}" type="sibTrans" cxnId="{196F1D11-AB5E-4CFD-9F18-122E1B7163D6}">
      <dgm:prSet/>
      <dgm:spPr/>
      <dgm:t>
        <a:bodyPr/>
        <a:lstStyle/>
        <a:p>
          <a:endParaRPr lang="en-US"/>
        </a:p>
      </dgm:t>
    </dgm:pt>
    <dgm:pt modelId="{AF6CBAF1-A819-4BE2-9D77-EAA10CC90D4A}">
      <dgm:prSet/>
      <dgm:spPr/>
      <dgm:t>
        <a:bodyPr/>
        <a:lstStyle/>
        <a:p>
          <a:r>
            <a:rPr lang="en-US"/>
            <a:t>Game: Rebuilding Lives (optional)</a:t>
          </a:r>
        </a:p>
      </dgm:t>
    </dgm:pt>
    <dgm:pt modelId="{FDA52DD1-1A6D-4105-9CF6-5303C965DAA2}" type="parTrans" cxnId="{2536C792-BACC-4374-9E62-1F71302752EB}">
      <dgm:prSet/>
      <dgm:spPr/>
      <dgm:t>
        <a:bodyPr/>
        <a:lstStyle/>
        <a:p>
          <a:endParaRPr lang="en-US"/>
        </a:p>
      </dgm:t>
    </dgm:pt>
    <dgm:pt modelId="{08498794-E1BF-4158-9533-FC334816A246}" type="sibTrans" cxnId="{2536C792-BACC-4374-9E62-1F71302752EB}">
      <dgm:prSet/>
      <dgm:spPr/>
      <dgm:t>
        <a:bodyPr/>
        <a:lstStyle/>
        <a:p>
          <a:endParaRPr lang="en-US"/>
        </a:p>
      </dgm:t>
    </dgm:pt>
    <dgm:pt modelId="{BA013D82-6224-4E8E-9EDA-36BD1D3E8A3E}" type="pres">
      <dgm:prSet presAssocID="{DAFA714E-BDE3-4BFF-9587-95D04B27A966}" presName="root" presStyleCnt="0">
        <dgm:presLayoutVars>
          <dgm:dir/>
          <dgm:resizeHandles val="exact"/>
        </dgm:presLayoutVars>
      </dgm:prSet>
      <dgm:spPr/>
    </dgm:pt>
    <dgm:pt modelId="{7677C4D6-75FA-4E05-997C-F5795CF27122}" type="pres">
      <dgm:prSet presAssocID="{69BD659C-B9C3-4FF8-9A3A-CAD0DABB0657}" presName="compNode" presStyleCnt="0"/>
      <dgm:spPr/>
    </dgm:pt>
    <dgm:pt modelId="{2534C708-B005-4A0D-B047-306B2E7371F9}" type="pres">
      <dgm:prSet presAssocID="{69BD659C-B9C3-4FF8-9A3A-CAD0DABB0657}" presName="bgRect" presStyleLbl="bgShp" presStyleIdx="0" presStyleCnt="4"/>
      <dgm:spPr/>
    </dgm:pt>
    <dgm:pt modelId="{949557A4-4CF9-4A43-A047-ECBF0D038825}" type="pres">
      <dgm:prSet presAssocID="{69BD659C-B9C3-4FF8-9A3A-CAD0DABB065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phones"/>
        </a:ext>
      </dgm:extLst>
    </dgm:pt>
    <dgm:pt modelId="{C0FD19D0-9BC4-446D-8C8F-77EFDA4FE1D1}" type="pres">
      <dgm:prSet presAssocID="{69BD659C-B9C3-4FF8-9A3A-CAD0DABB0657}" presName="spaceRect" presStyleCnt="0"/>
      <dgm:spPr/>
    </dgm:pt>
    <dgm:pt modelId="{984159F3-F4FA-457C-9E68-00A9A0101A58}" type="pres">
      <dgm:prSet presAssocID="{69BD659C-B9C3-4FF8-9A3A-CAD0DABB0657}" presName="parTx" presStyleLbl="revTx" presStyleIdx="0" presStyleCnt="4">
        <dgm:presLayoutVars>
          <dgm:chMax val="0"/>
          <dgm:chPref val="0"/>
        </dgm:presLayoutVars>
      </dgm:prSet>
      <dgm:spPr/>
    </dgm:pt>
    <dgm:pt modelId="{B4568A11-675C-407D-BD03-BE0FE4CA044D}" type="pres">
      <dgm:prSet presAssocID="{3E288353-20F6-44F7-A5AE-C10C29C251F9}" presName="sibTrans" presStyleCnt="0"/>
      <dgm:spPr/>
    </dgm:pt>
    <dgm:pt modelId="{9C141FB5-3A65-4CA3-8D6E-DD77AB998265}" type="pres">
      <dgm:prSet presAssocID="{23B0DA71-A48E-4987-9BB9-2C9F2A37BFC8}" presName="compNode" presStyleCnt="0"/>
      <dgm:spPr/>
    </dgm:pt>
    <dgm:pt modelId="{C7A5E662-7BA4-4391-B91E-11F95717D21F}" type="pres">
      <dgm:prSet presAssocID="{23B0DA71-A48E-4987-9BB9-2C9F2A37BFC8}" presName="bgRect" presStyleLbl="bgShp" presStyleIdx="1" presStyleCnt="4"/>
      <dgm:spPr/>
    </dgm:pt>
    <dgm:pt modelId="{8DF91CE9-820B-4064-9C9B-1A076F53D3C7}" type="pres">
      <dgm:prSet presAssocID="{23B0DA71-A48E-4987-9BB9-2C9F2A37BFC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F0B7D1B0-A461-4EFE-BBC1-AFC676C4A4FE}" type="pres">
      <dgm:prSet presAssocID="{23B0DA71-A48E-4987-9BB9-2C9F2A37BFC8}" presName="spaceRect" presStyleCnt="0"/>
      <dgm:spPr/>
    </dgm:pt>
    <dgm:pt modelId="{7C9A5397-A40D-4DCE-AC14-DE36BA34C67E}" type="pres">
      <dgm:prSet presAssocID="{23B0DA71-A48E-4987-9BB9-2C9F2A37BFC8}" presName="parTx" presStyleLbl="revTx" presStyleIdx="1" presStyleCnt="4">
        <dgm:presLayoutVars>
          <dgm:chMax val="0"/>
          <dgm:chPref val="0"/>
        </dgm:presLayoutVars>
      </dgm:prSet>
      <dgm:spPr/>
    </dgm:pt>
    <dgm:pt modelId="{E0F6E499-567A-4C66-930E-5F416E5C85FD}" type="pres">
      <dgm:prSet presAssocID="{62369346-A51E-4185-A9AD-5811BCD9993C}" presName="sibTrans" presStyleCnt="0"/>
      <dgm:spPr/>
    </dgm:pt>
    <dgm:pt modelId="{5177931B-7FAD-4449-B2B8-71C287FB125E}" type="pres">
      <dgm:prSet presAssocID="{92AA8ACC-54DF-4F77-B99B-C1E17582E39E}" presName="compNode" presStyleCnt="0"/>
      <dgm:spPr/>
    </dgm:pt>
    <dgm:pt modelId="{71679007-8734-4DCF-8A1C-746BE9FB8956}" type="pres">
      <dgm:prSet presAssocID="{92AA8ACC-54DF-4F77-B99B-C1E17582E39E}" presName="bgRect" presStyleLbl="bgShp" presStyleIdx="2" presStyleCnt="4"/>
      <dgm:spPr/>
    </dgm:pt>
    <dgm:pt modelId="{F8B90EFB-5AFA-4FF5-AB23-D7FE72F7A7F5}" type="pres">
      <dgm:prSet presAssocID="{92AA8ACC-54DF-4F77-B99B-C1E17582E39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sel"/>
        </a:ext>
      </dgm:extLst>
    </dgm:pt>
    <dgm:pt modelId="{A7B33E2A-A3D4-4262-99CF-8B74AFDF173D}" type="pres">
      <dgm:prSet presAssocID="{92AA8ACC-54DF-4F77-B99B-C1E17582E39E}" presName="spaceRect" presStyleCnt="0"/>
      <dgm:spPr/>
    </dgm:pt>
    <dgm:pt modelId="{20D12C0C-7A1B-4ECE-833C-456894E7C1E9}" type="pres">
      <dgm:prSet presAssocID="{92AA8ACC-54DF-4F77-B99B-C1E17582E39E}" presName="parTx" presStyleLbl="revTx" presStyleIdx="2" presStyleCnt="4">
        <dgm:presLayoutVars>
          <dgm:chMax val="0"/>
          <dgm:chPref val="0"/>
        </dgm:presLayoutVars>
      </dgm:prSet>
      <dgm:spPr/>
    </dgm:pt>
    <dgm:pt modelId="{DA6AD168-5B9A-4934-94B2-7FFB34C8E5F1}" type="pres">
      <dgm:prSet presAssocID="{01B5591A-F05D-4D18-9664-80703E8E642E}" presName="sibTrans" presStyleCnt="0"/>
      <dgm:spPr/>
    </dgm:pt>
    <dgm:pt modelId="{B71A1013-6598-4A6E-916A-59E84FA26D80}" type="pres">
      <dgm:prSet presAssocID="{AF6CBAF1-A819-4BE2-9D77-EAA10CC90D4A}" presName="compNode" presStyleCnt="0"/>
      <dgm:spPr/>
    </dgm:pt>
    <dgm:pt modelId="{14D21C58-CC34-4225-AAB3-DBA89C2B1B7A}" type="pres">
      <dgm:prSet presAssocID="{AF6CBAF1-A819-4BE2-9D77-EAA10CC90D4A}" presName="bgRect" presStyleLbl="bgShp" presStyleIdx="3" presStyleCnt="4"/>
      <dgm:spPr/>
    </dgm:pt>
    <dgm:pt modelId="{8E08A1B0-60FE-42CC-9944-E32361E1CC14}" type="pres">
      <dgm:prSet presAssocID="{AF6CBAF1-A819-4BE2-9D77-EAA10CC90D4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me controller"/>
        </a:ext>
      </dgm:extLst>
    </dgm:pt>
    <dgm:pt modelId="{C994369D-D886-4258-9F54-31A39DE008ED}" type="pres">
      <dgm:prSet presAssocID="{AF6CBAF1-A819-4BE2-9D77-EAA10CC90D4A}" presName="spaceRect" presStyleCnt="0"/>
      <dgm:spPr/>
    </dgm:pt>
    <dgm:pt modelId="{EC690CFF-E7B3-4E0C-8D4A-0B6586F98C82}" type="pres">
      <dgm:prSet presAssocID="{AF6CBAF1-A819-4BE2-9D77-EAA10CC90D4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C6C7907-3F6E-4BF2-B25F-0DFB5A21ED5A}" type="presOf" srcId="{92AA8ACC-54DF-4F77-B99B-C1E17582E39E}" destId="{20D12C0C-7A1B-4ECE-833C-456894E7C1E9}" srcOrd="0" destOrd="0" presId="urn:microsoft.com/office/officeart/2018/2/layout/IconVerticalSolidList"/>
    <dgm:cxn modelId="{196F1D11-AB5E-4CFD-9F18-122E1B7163D6}" srcId="{DAFA714E-BDE3-4BFF-9587-95D04B27A966}" destId="{92AA8ACC-54DF-4F77-B99B-C1E17582E39E}" srcOrd="2" destOrd="0" parTransId="{B911B350-1B0A-497F-B782-26742432C726}" sibTransId="{01B5591A-F05D-4D18-9664-80703E8E642E}"/>
    <dgm:cxn modelId="{D908D416-B769-4E2F-91A3-CB82FA9E102F}" type="presOf" srcId="{DAFA714E-BDE3-4BFF-9587-95D04B27A966}" destId="{BA013D82-6224-4E8E-9EDA-36BD1D3E8A3E}" srcOrd="0" destOrd="0" presId="urn:microsoft.com/office/officeart/2018/2/layout/IconVerticalSolidList"/>
    <dgm:cxn modelId="{CCD68359-92D7-4465-BEC8-1397C3491AB0}" srcId="{DAFA714E-BDE3-4BFF-9587-95D04B27A966}" destId="{23B0DA71-A48E-4987-9BB9-2C9F2A37BFC8}" srcOrd="1" destOrd="0" parTransId="{4C891550-6FA3-43BA-9E12-E25221792F41}" sibTransId="{62369346-A51E-4185-A9AD-5811BCD9993C}"/>
    <dgm:cxn modelId="{6C0F9964-2F69-4799-A9EF-BB441B5E2FCC}" type="presOf" srcId="{23B0DA71-A48E-4987-9BB9-2C9F2A37BFC8}" destId="{7C9A5397-A40D-4DCE-AC14-DE36BA34C67E}" srcOrd="0" destOrd="0" presId="urn:microsoft.com/office/officeart/2018/2/layout/IconVerticalSolidList"/>
    <dgm:cxn modelId="{7589E686-B16B-403A-8319-844EEADC772A}" type="presOf" srcId="{AF6CBAF1-A819-4BE2-9D77-EAA10CC90D4A}" destId="{EC690CFF-E7B3-4E0C-8D4A-0B6586F98C82}" srcOrd="0" destOrd="0" presId="urn:microsoft.com/office/officeart/2018/2/layout/IconVerticalSolidList"/>
    <dgm:cxn modelId="{2536C792-BACC-4374-9E62-1F71302752EB}" srcId="{DAFA714E-BDE3-4BFF-9587-95D04B27A966}" destId="{AF6CBAF1-A819-4BE2-9D77-EAA10CC90D4A}" srcOrd="3" destOrd="0" parTransId="{FDA52DD1-1A6D-4105-9CF6-5303C965DAA2}" sibTransId="{08498794-E1BF-4158-9533-FC334816A246}"/>
    <dgm:cxn modelId="{E8503FA6-5F06-4A5F-A1E3-FECDFB528318}" srcId="{DAFA714E-BDE3-4BFF-9587-95D04B27A966}" destId="{69BD659C-B9C3-4FF8-9A3A-CAD0DABB0657}" srcOrd="0" destOrd="0" parTransId="{54B5553F-4585-43CE-8218-51533DA5034F}" sibTransId="{3E288353-20F6-44F7-A5AE-C10C29C251F9}"/>
    <dgm:cxn modelId="{446BB3E2-92CB-4E9F-BE44-61AED03CC531}" type="presOf" srcId="{69BD659C-B9C3-4FF8-9A3A-CAD0DABB0657}" destId="{984159F3-F4FA-457C-9E68-00A9A0101A58}" srcOrd="0" destOrd="0" presId="urn:microsoft.com/office/officeart/2018/2/layout/IconVerticalSolidList"/>
    <dgm:cxn modelId="{5156A5AE-16E0-4F23-9085-2929E8E53DDE}" type="presParOf" srcId="{BA013D82-6224-4E8E-9EDA-36BD1D3E8A3E}" destId="{7677C4D6-75FA-4E05-997C-F5795CF27122}" srcOrd="0" destOrd="0" presId="urn:microsoft.com/office/officeart/2018/2/layout/IconVerticalSolidList"/>
    <dgm:cxn modelId="{9E920716-7D24-444A-8242-8D53AC723E74}" type="presParOf" srcId="{7677C4D6-75FA-4E05-997C-F5795CF27122}" destId="{2534C708-B005-4A0D-B047-306B2E7371F9}" srcOrd="0" destOrd="0" presId="urn:microsoft.com/office/officeart/2018/2/layout/IconVerticalSolidList"/>
    <dgm:cxn modelId="{BE2A2DF6-3D02-4773-B8B9-C1BCF6FC7B2D}" type="presParOf" srcId="{7677C4D6-75FA-4E05-997C-F5795CF27122}" destId="{949557A4-4CF9-4A43-A047-ECBF0D038825}" srcOrd="1" destOrd="0" presId="urn:microsoft.com/office/officeart/2018/2/layout/IconVerticalSolidList"/>
    <dgm:cxn modelId="{62A0DA5B-AFF0-4F14-B73E-BE379B2B5A68}" type="presParOf" srcId="{7677C4D6-75FA-4E05-997C-F5795CF27122}" destId="{C0FD19D0-9BC4-446D-8C8F-77EFDA4FE1D1}" srcOrd="2" destOrd="0" presId="urn:microsoft.com/office/officeart/2018/2/layout/IconVerticalSolidList"/>
    <dgm:cxn modelId="{7EDF5636-F63F-4FAC-9FC2-9775904EC41B}" type="presParOf" srcId="{7677C4D6-75FA-4E05-997C-F5795CF27122}" destId="{984159F3-F4FA-457C-9E68-00A9A0101A58}" srcOrd="3" destOrd="0" presId="urn:microsoft.com/office/officeart/2018/2/layout/IconVerticalSolidList"/>
    <dgm:cxn modelId="{842B48A3-0882-4935-8B48-954336EE6369}" type="presParOf" srcId="{BA013D82-6224-4E8E-9EDA-36BD1D3E8A3E}" destId="{B4568A11-675C-407D-BD03-BE0FE4CA044D}" srcOrd="1" destOrd="0" presId="urn:microsoft.com/office/officeart/2018/2/layout/IconVerticalSolidList"/>
    <dgm:cxn modelId="{32AC50A3-1EF3-4151-A8B5-0473703E6DD8}" type="presParOf" srcId="{BA013D82-6224-4E8E-9EDA-36BD1D3E8A3E}" destId="{9C141FB5-3A65-4CA3-8D6E-DD77AB998265}" srcOrd="2" destOrd="0" presId="urn:microsoft.com/office/officeart/2018/2/layout/IconVerticalSolidList"/>
    <dgm:cxn modelId="{5552F373-FD31-4984-B8F5-0CA696766627}" type="presParOf" srcId="{9C141FB5-3A65-4CA3-8D6E-DD77AB998265}" destId="{C7A5E662-7BA4-4391-B91E-11F95717D21F}" srcOrd="0" destOrd="0" presId="urn:microsoft.com/office/officeart/2018/2/layout/IconVerticalSolidList"/>
    <dgm:cxn modelId="{D171492B-55F3-470C-A1EF-0BBBF43E90ED}" type="presParOf" srcId="{9C141FB5-3A65-4CA3-8D6E-DD77AB998265}" destId="{8DF91CE9-820B-4064-9C9B-1A076F53D3C7}" srcOrd="1" destOrd="0" presId="urn:microsoft.com/office/officeart/2018/2/layout/IconVerticalSolidList"/>
    <dgm:cxn modelId="{27329CAA-2CC4-4E31-9100-9946B42FAB07}" type="presParOf" srcId="{9C141FB5-3A65-4CA3-8D6E-DD77AB998265}" destId="{F0B7D1B0-A461-4EFE-BBC1-AFC676C4A4FE}" srcOrd="2" destOrd="0" presId="urn:microsoft.com/office/officeart/2018/2/layout/IconVerticalSolidList"/>
    <dgm:cxn modelId="{57DE46ED-FD05-4614-991C-4153A64C151F}" type="presParOf" srcId="{9C141FB5-3A65-4CA3-8D6E-DD77AB998265}" destId="{7C9A5397-A40D-4DCE-AC14-DE36BA34C67E}" srcOrd="3" destOrd="0" presId="urn:microsoft.com/office/officeart/2018/2/layout/IconVerticalSolidList"/>
    <dgm:cxn modelId="{1B4CC775-2DB8-477A-8F53-DE67420BE052}" type="presParOf" srcId="{BA013D82-6224-4E8E-9EDA-36BD1D3E8A3E}" destId="{E0F6E499-567A-4C66-930E-5F416E5C85FD}" srcOrd="3" destOrd="0" presId="urn:microsoft.com/office/officeart/2018/2/layout/IconVerticalSolidList"/>
    <dgm:cxn modelId="{255A94AD-F477-4BE4-95CF-FB1E449A5909}" type="presParOf" srcId="{BA013D82-6224-4E8E-9EDA-36BD1D3E8A3E}" destId="{5177931B-7FAD-4449-B2B8-71C287FB125E}" srcOrd="4" destOrd="0" presId="urn:microsoft.com/office/officeart/2018/2/layout/IconVerticalSolidList"/>
    <dgm:cxn modelId="{FEEA2EC3-AB03-4FE6-907F-0A5A4944076C}" type="presParOf" srcId="{5177931B-7FAD-4449-B2B8-71C287FB125E}" destId="{71679007-8734-4DCF-8A1C-746BE9FB8956}" srcOrd="0" destOrd="0" presId="urn:microsoft.com/office/officeart/2018/2/layout/IconVerticalSolidList"/>
    <dgm:cxn modelId="{8CEF5A75-5738-4B0C-AEF6-9165A0D4CD60}" type="presParOf" srcId="{5177931B-7FAD-4449-B2B8-71C287FB125E}" destId="{F8B90EFB-5AFA-4FF5-AB23-D7FE72F7A7F5}" srcOrd="1" destOrd="0" presId="urn:microsoft.com/office/officeart/2018/2/layout/IconVerticalSolidList"/>
    <dgm:cxn modelId="{82E7DD7A-5146-40FB-BFA2-1DBD99BD10AC}" type="presParOf" srcId="{5177931B-7FAD-4449-B2B8-71C287FB125E}" destId="{A7B33E2A-A3D4-4262-99CF-8B74AFDF173D}" srcOrd="2" destOrd="0" presId="urn:microsoft.com/office/officeart/2018/2/layout/IconVerticalSolidList"/>
    <dgm:cxn modelId="{AD3BD478-4C55-4DF5-9240-99904D5316F6}" type="presParOf" srcId="{5177931B-7FAD-4449-B2B8-71C287FB125E}" destId="{20D12C0C-7A1B-4ECE-833C-456894E7C1E9}" srcOrd="3" destOrd="0" presId="urn:microsoft.com/office/officeart/2018/2/layout/IconVerticalSolidList"/>
    <dgm:cxn modelId="{93579910-071D-428F-A10F-F1A754C29061}" type="presParOf" srcId="{BA013D82-6224-4E8E-9EDA-36BD1D3E8A3E}" destId="{DA6AD168-5B9A-4934-94B2-7FFB34C8E5F1}" srcOrd="5" destOrd="0" presId="urn:microsoft.com/office/officeart/2018/2/layout/IconVerticalSolidList"/>
    <dgm:cxn modelId="{7351DC71-2A03-451D-9952-61BCA575744B}" type="presParOf" srcId="{BA013D82-6224-4E8E-9EDA-36BD1D3E8A3E}" destId="{B71A1013-6598-4A6E-916A-59E84FA26D80}" srcOrd="6" destOrd="0" presId="urn:microsoft.com/office/officeart/2018/2/layout/IconVerticalSolidList"/>
    <dgm:cxn modelId="{D12E2437-B8E7-4592-9175-B25434F67922}" type="presParOf" srcId="{B71A1013-6598-4A6E-916A-59E84FA26D80}" destId="{14D21C58-CC34-4225-AAB3-DBA89C2B1B7A}" srcOrd="0" destOrd="0" presId="urn:microsoft.com/office/officeart/2018/2/layout/IconVerticalSolidList"/>
    <dgm:cxn modelId="{D9916EE7-3D54-415A-9440-77937150F48E}" type="presParOf" srcId="{B71A1013-6598-4A6E-916A-59E84FA26D80}" destId="{8E08A1B0-60FE-42CC-9944-E32361E1CC14}" srcOrd="1" destOrd="0" presId="urn:microsoft.com/office/officeart/2018/2/layout/IconVerticalSolidList"/>
    <dgm:cxn modelId="{2E99E84D-64BC-43DF-844F-44247CC3B48E}" type="presParOf" srcId="{B71A1013-6598-4A6E-916A-59E84FA26D80}" destId="{C994369D-D886-4258-9F54-31A39DE008ED}" srcOrd="2" destOrd="0" presId="urn:microsoft.com/office/officeart/2018/2/layout/IconVerticalSolidList"/>
    <dgm:cxn modelId="{928F46BB-E560-432B-B4F8-FA2121A66DD9}" type="presParOf" srcId="{B71A1013-6598-4A6E-916A-59E84FA26D80}" destId="{EC690CFF-E7B3-4E0C-8D4A-0B6586F98C8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5569616-D8A5-4F0A-B685-35E6731546C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E34DB2D0-DC0F-4ACE-8B2C-8782B01BA5F0}">
      <dgm:prSet/>
      <dgm:spPr/>
      <dgm:t>
        <a:bodyPr/>
        <a:lstStyle/>
        <a:p>
          <a:r>
            <a:rPr lang="en-US"/>
            <a:t>Linear Flow: Unit 1 → Unit 5</a:t>
          </a:r>
        </a:p>
      </dgm:t>
    </dgm:pt>
    <dgm:pt modelId="{09825CF7-2714-4417-8FC7-377A4C498A58}" type="parTrans" cxnId="{3BDC84EE-5890-4C15-8E57-5A13C1C7E17E}">
      <dgm:prSet/>
      <dgm:spPr/>
      <dgm:t>
        <a:bodyPr/>
        <a:lstStyle/>
        <a:p>
          <a:endParaRPr lang="en-US"/>
        </a:p>
      </dgm:t>
    </dgm:pt>
    <dgm:pt modelId="{BBE4A842-FAD7-4859-A929-30172E94AEAD}" type="sibTrans" cxnId="{3BDC84EE-5890-4C15-8E57-5A13C1C7E17E}">
      <dgm:prSet/>
      <dgm:spPr/>
      <dgm:t>
        <a:bodyPr/>
        <a:lstStyle/>
        <a:p>
          <a:endParaRPr lang="en-US"/>
        </a:p>
      </dgm:t>
    </dgm:pt>
    <dgm:pt modelId="{3765AC30-AF41-4F00-8AB6-187C3688BFCE}">
      <dgm:prSet/>
      <dgm:spPr/>
      <dgm:t>
        <a:bodyPr/>
        <a:lstStyle/>
        <a:p>
          <a:r>
            <a:rPr lang="en-US"/>
            <a:t>Each unit: Objectives, Media, Activity, Reflection</a:t>
          </a:r>
        </a:p>
      </dgm:t>
    </dgm:pt>
    <dgm:pt modelId="{A967963A-8EA6-4E87-9ABD-CAC398420902}" type="parTrans" cxnId="{9B732396-DFF8-4F0A-A6C2-0357144AB999}">
      <dgm:prSet/>
      <dgm:spPr/>
      <dgm:t>
        <a:bodyPr/>
        <a:lstStyle/>
        <a:p>
          <a:endParaRPr lang="en-US"/>
        </a:p>
      </dgm:t>
    </dgm:pt>
    <dgm:pt modelId="{ACD097EF-8DFD-4820-91EF-50AA1D6C24BC}" type="sibTrans" cxnId="{9B732396-DFF8-4F0A-A6C2-0357144AB999}">
      <dgm:prSet/>
      <dgm:spPr/>
      <dgm:t>
        <a:bodyPr/>
        <a:lstStyle/>
        <a:p>
          <a:endParaRPr lang="en-US"/>
        </a:p>
      </dgm:t>
    </dgm:pt>
    <dgm:pt modelId="{3D4172BA-CFF0-451E-BA36-DE6D07914420}">
      <dgm:prSet/>
      <dgm:spPr/>
      <dgm:t>
        <a:bodyPr/>
        <a:lstStyle/>
        <a:p>
          <a:r>
            <a:rPr lang="en-US"/>
            <a:t>Final Assessment: Message or Plan + Reflection</a:t>
          </a:r>
        </a:p>
      </dgm:t>
    </dgm:pt>
    <dgm:pt modelId="{57535366-5B2D-4D01-A2E0-55E5A0397B86}" type="parTrans" cxnId="{0142F48F-03DE-4983-866F-6F62C980424C}">
      <dgm:prSet/>
      <dgm:spPr/>
      <dgm:t>
        <a:bodyPr/>
        <a:lstStyle/>
        <a:p>
          <a:endParaRPr lang="en-US"/>
        </a:p>
      </dgm:t>
    </dgm:pt>
    <dgm:pt modelId="{69F732A9-5CFA-44BD-8417-A20F09A1730B}" type="sibTrans" cxnId="{0142F48F-03DE-4983-866F-6F62C980424C}">
      <dgm:prSet/>
      <dgm:spPr/>
      <dgm:t>
        <a:bodyPr/>
        <a:lstStyle/>
        <a:p>
          <a:endParaRPr lang="en-US"/>
        </a:p>
      </dgm:t>
    </dgm:pt>
    <dgm:pt modelId="{F2C1C824-003C-4334-B6A7-B885AC69018C}" type="pres">
      <dgm:prSet presAssocID="{45569616-D8A5-4F0A-B685-35E6731546CD}" presName="root" presStyleCnt="0">
        <dgm:presLayoutVars>
          <dgm:dir/>
          <dgm:resizeHandles val="exact"/>
        </dgm:presLayoutVars>
      </dgm:prSet>
      <dgm:spPr/>
    </dgm:pt>
    <dgm:pt modelId="{5B99BE6B-F6D4-48D2-B170-5C0361A4A344}" type="pres">
      <dgm:prSet presAssocID="{E34DB2D0-DC0F-4ACE-8B2C-8782B01BA5F0}" presName="compNode" presStyleCnt="0"/>
      <dgm:spPr/>
    </dgm:pt>
    <dgm:pt modelId="{D4D37DD9-451F-42AF-8B66-98562B5A44E0}" type="pres">
      <dgm:prSet presAssocID="{E34DB2D0-DC0F-4ACE-8B2C-8782B01BA5F0}" presName="bgRect" presStyleLbl="bgShp" presStyleIdx="0" presStyleCnt="3"/>
      <dgm:spPr/>
    </dgm:pt>
    <dgm:pt modelId="{303ABF78-99AC-4830-A6D1-779427665D71}" type="pres">
      <dgm:prSet presAssocID="{E34DB2D0-DC0F-4ACE-8B2C-8782B01BA5F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35DE7B88-0766-4A1B-87B0-1BF43FD90C95}" type="pres">
      <dgm:prSet presAssocID="{E34DB2D0-DC0F-4ACE-8B2C-8782B01BA5F0}" presName="spaceRect" presStyleCnt="0"/>
      <dgm:spPr/>
    </dgm:pt>
    <dgm:pt modelId="{C1B1A988-846E-4A5F-A8B6-C7EDF2211D8B}" type="pres">
      <dgm:prSet presAssocID="{E34DB2D0-DC0F-4ACE-8B2C-8782B01BA5F0}" presName="parTx" presStyleLbl="revTx" presStyleIdx="0" presStyleCnt="3">
        <dgm:presLayoutVars>
          <dgm:chMax val="0"/>
          <dgm:chPref val="0"/>
        </dgm:presLayoutVars>
      </dgm:prSet>
      <dgm:spPr/>
    </dgm:pt>
    <dgm:pt modelId="{204EA3C0-9D89-4CB7-BD58-1AF9C19E348C}" type="pres">
      <dgm:prSet presAssocID="{BBE4A842-FAD7-4859-A929-30172E94AEAD}" presName="sibTrans" presStyleCnt="0"/>
      <dgm:spPr/>
    </dgm:pt>
    <dgm:pt modelId="{59CB6050-4C7C-491A-9F62-70AB1A3137F9}" type="pres">
      <dgm:prSet presAssocID="{3765AC30-AF41-4F00-8AB6-187C3688BFCE}" presName="compNode" presStyleCnt="0"/>
      <dgm:spPr/>
    </dgm:pt>
    <dgm:pt modelId="{3F77F619-F9C2-48E9-9A8F-C482C9320611}" type="pres">
      <dgm:prSet presAssocID="{3765AC30-AF41-4F00-8AB6-187C3688BFCE}" presName="bgRect" presStyleLbl="bgShp" presStyleIdx="1" presStyleCnt="3"/>
      <dgm:spPr/>
    </dgm:pt>
    <dgm:pt modelId="{320B406A-9C12-4891-92EA-7F8A22ECBE73}" type="pres">
      <dgm:prSet presAssocID="{3765AC30-AF41-4F00-8AB6-187C3688BFC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F7A39400-C900-4038-AA35-DC826768AB07}" type="pres">
      <dgm:prSet presAssocID="{3765AC30-AF41-4F00-8AB6-187C3688BFCE}" presName="spaceRect" presStyleCnt="0"/>
      <dgm:spPr/>
    </dgm:pt>
    <dgm:pt modelId="{537DEA24-E429-4D4E-9D6A-D0084513DA79}" type="pres">
      <dgm:prSet presAssocID="{3765AC30-AF41-4F00-8AB6-187C3688BFCE}" presName="parTx" presStyleLbl="revTx" presStyleIdx="1" presStyleCnt="3">
        <dgm:presLayoutVars>
          <dgm:chMax val="0"/>
          <dgm:chPref val="0"/>
        </dgm:presLayoutVars>
      </dgm:prSet>
      <dgm:spPr/>
    </dgm:pt>
    <dgm:pt modelId="{A1437FCB-55E2-4894-9D0B-83DCFFF5774D}" type="pres">
      <dgm:prSet presAssocID="{ACD097EF-8DFD-4820-91EF-50AA1D6C24BC}" presName="sibTrans" presStyleCnt="0"/>
      <dgm:spPr/>
    </dgm:pt>
    <dgm:pt modelId="{0D0A5FC9-87BE-4513-AD39-E1E9DC72BC02}" type="pres">
      <dgm:prSet presAssocID="{3D4172BA-CFF0-451E-BA36-DE6D07914420}" presName="compNode" presStyleCnt="0"/>
      <dgm:spPr/>
    </dgm:pt>
    <dgm:pt modelId="{6B68AA20-65BC-4402-8460-47EEE6E88493}" type="pres">
      <dgm:prSet presAssocID="{3D4172BA-CFF0-451E-BA36-DE6D07914420}" presName="bgRect" presStyleLbl="bgShp" presStyleIdx="2" presStyleCnt="3"/>
      <dgm:spPr/>
    </dgm:pt>
    <dgm:pt modelId="{0F3BC64D-950D-4D38-BF9A-F2705D6B4A90}" type="pres">
      <dgm:prSet presAssocID="{3D4172BA-CFF0-451E-BA36-DE6D0791442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9062708D-4A48-49E7-9DB3-4CFCF9DF7EED}" type="pres">
      <dgm:prSet presAssocID="{3D4172BA-CFF0-451E-BA36-DE6D07914420}" presName="spaceRect" presStyleCnt="0"/>
      <dgm:spPr/>
    </dgm:pt>
    <dgm:pt modelId="{1094BEF2-1732-4F36-B9C3-973603162D52}" type="pres">
      <dgm:prSet presAssocID="{3D4172BA-CFF0-451E-BA36-DE6D0791442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23BD417-6ECC-42D6-9230-00C4ED505A43}" type="presOf" srcId="{E34DB2D0-DC0F-4ACE-8B2C-8782B01BA5F0}" destId="{C1B1A988-846E-4A5F-A8B6-C7EDF2211D8B}" srcOrd="0" destOrd="0" presId="urn:microsoft.com/office/officeart/2018/2/layout/IconVerticalSolidList"/>
    <dgm:cxn modelId="{0282F43B-3A76-4BB7-81C0-332098DCE854}" type="presOf" srcId="{3D4172BA-CFF0-451E-BA36-DE6D07914420}" destId="{1094BEF2-1732-4F36-B9C3-973603162D52}" srcOrd="0" destOrd="0" presId="urn:microsoft.com/office/officeart/2018/2/layout/IconVerticalSolidList"/>
    <dgm:cxn modelId="{0142F48F-03DE-4983-866F-6F62C980424C}" srcId="{45569616-D8A5-4F0A-B685-35E6731546CD}" destId="{3D4172BA-CFF0-451E-BA36-DE6D07914420}" srcOrd="2" destOrd="0" parTransId="{57535366-5B2D-4D01-A2E0-55E5A0397B86}" sibTransId="{69F732A9-5CFA-44BD-8417-A20F09A1730B}"/>
    <dgm:cxn modelId="{9B732396-DFF8-4F0A-A6C2-0357144AB999}" srcId="{45569616-D8A5-4F0A-B685-35E6731546CD}" destId="{3765AC30-AF41-4F00-8AB6-187C3688BFCE}" srcOrd="1" destOrd="0" parTransId="{A967963A-8EA6-4E87-9ABD-CAC398420902}" sibTransId="{ACD097EF-8DFD-4820-91EF-50AA1D6C24BC}"/>
    <dgm:cxn modelId="{CBEC0BB8-D06B-4608-8D34-CE5D17DA5CD4}" type="presOf" srcId="{45569616-D8A5-4F0A-B685-35E6731546CD}" destId="{F2C1C824-003C-4334-B6A7-B885AC69018C}" srcOrd="0" destOrd="0" presId="urn:microsoft.com/office/officeart/2018/2/layout/IconVerticalSolidList"/>
    <dgm:cxn modelId="{3BDC84EE-5890-4C15-8E57-5A13C1C7E17E}" srcId="{45569616-D8A5-4F0A-B685-35E6731546CD}" destId="{E34DB2D0-DC0F-4ACE-8B2C-8782B01BA5F0}" srcOrd="0" destOrd="0" parTransId="{09825CF7-2714-4417-8FC7-377A4C498A58}" sibTransId="{BBE4A842-FAD7-4859-A929-30172E94AEAD}"/>
    <dgm:cxn modelId="{4F9FD7F2-7D37-4988-9B76-BE4C5759CC36}" type="presOf" srcId="{3765AC30-AF41-4F00-8AB6-187C3688BFCE}" destId="{537DEA24-E429-4D4E-9D6A-D0084513DA79}" srcOrd="0" destOrd="0" presId="urn:microsoft.com/office/officeart/2018/2/layout/IconVerticalSolidList"/>
    <dgm:cxn modelId="{322A751B-8E65-427E-98EB-FAED46BB4F12}" type="presParOf" srcId="{F2C1C824-003C-4334-B6A7-B885AC69018C}" destId="{5B99BE6B-F6D4-48D2-B170-5C0361A4A344}" srcOrd="0" destOrd="0" presId="urn:microsoft.com/office/officeart/2018/2/layout/IconVerticalSolidList"/>
    <dgm:cxn modelId="{1490EC4D-7706-42D0-AE13-3EFC2CD1EFD7}" type="presParOf" srcId="{5B99BE6B-F6D4-48D2-B170-5C0361A4A344}" destId="{D4D37DD9-451F-42AF-8B66-98562B5A44E0}" srcOrd="0" destOrd="0" presId="urn:microsoft.com/office/officeart/2018/2/layout/IconVerticalSolidList"/>
    <dgm:cxn modelId="{23642FB4-91EE-428D-88D5-D905CC95F606}" type="presParOf" srcId="{5B99BE6B-F6D4-48D2-B170-5C0361A4A344}" destId="{303ABF78-99AC-4830-A6D1-779427665D71}" srcOrd="1" destOrd="0" presId="urn:microsoft.com/office/officeart/2018/2/layout/IconVerticalSolidList"/>
    <dgm:cxn modelId="{409F78A6-23D5-4306-B66D-E76107ABDC6E}" type="presParOf" srcId="{5B99BE6B-F6D4-48D2-B170-5C0361A4A344}" destId="{35DE7B88-0766-4A1B-87B0-1BF43FD90C95}" srcOrd="2" destOrd="0" presId="urn:microsoft.com/office/officeart/2018/2/layout/IconVerticalSolidList"/>
    <dgm:cxn modelId="{766312FE-8342-40F3-8722-5BF15C222F2A}" type="presParOf" srcId="{5B99BE6B-F6D4-48D2-B170-5C0361A4A344}" destId="{C1B1A988-846E-4A5F-A8B6-C7EDF2211D8B}" srcOrd="3" destOrd="0" presId="urn:microsoft.com/office/officeart/2018/2/layout/IconVerticalSolidList"/>
    <dgm:cxn modelId="{72ABF7B2-0A23-4D3D-B864-27EB2C7AE801}" type="presParOf" srcId="{F2C1C824-003C-4334-B6A7-B885AC69018C}" destId="{204EA3C0-9D89-4CB7-BD58-1AF9C19E348C}" srcOrd="1" destOrd="0" presId="urn:microsoft.com/office/officeart/2018/2/layout/IconVerticalSolidList"/>
    <dgm:cxn modelId="{C89068C6-6F06-46D4-B7A7-BE270D7D4A75}" type="presParOf" srcId="{F2C1C824-003C-4334-B6A7-B885AC69018C}" destId="{59CB6050-4C7C-491A-9F62-70AB1A3137F9}" srcOrd="2" destOrd="0" presId="urn:microsoft.com/office/officeart/2018/2/layout/IconVerticalSolidList"/>
    <dgm:cxn modelId="{56B157DB-8436-4B16-B047-1640D709C830}" type="presParOf" srcId="{59CB6050-4C7C-491A-9F62-70AB1A3137F9}" destId="{3F77F619-F9C2-48E9-9A8F-C482C9320611}" srcOrd="0" destOrd="0" presId="urn:microsoft.com/office/officeart/2018/2/layout/IconVerticalSolidList"/>
    <dgm:cxn modelId="{29221953-4017-4F8F-95EC-2B4103C34BE5}" type="presParOf" srcId="{59CB6050-4C7C-491A-9F62-70AB1A3137F9}" destId="{320B406A-9C12-4891-92EA-7F8A22ECBE73}" srcOrd="1" destOrd="0" presId="urn:microsoft.com/office/officeart/2018/2/layout/IconVerticalSolidList"/>
    <dgm:cxn modelId="{C7923085-6587-4FA8-B018-098B055ADF0A}" type="presParOf" srcId="{59CB6050-4C7C-491A-9F62-70AB1A3137F9}" destId="{F7A39400-C900-4038-AA35-DC826768AB07}" srcOrd="2" destOrd="0" presId="urn:microsoft.com/office/officeart/2018/2/layout/IconVerticalSolidList"/>
    <dgm:cxn modelId="{100ED9E2-8CE6-4E3D-9893-C1285DBD7B9B}" type="presParOf" srcId="{59CB6050-4C7C-491A-9F62-70AB1A3137F9}" destId="{537DEA24-E429-4D4E-9D6A-D0084513DA79}" srcOrd="3" destOrd="0" presId="urn:microsoft.com/office/officeart/2018/2/layout/IconVerticalSolidList"/>
    <dgm:cxn modelId="{17E90BF2-0042-432C-AE6C-6F0A5D4D6948}" type="presParOf" srcId="{F2C1C824-003C-4334-B6A7-B885AC69018C}" destId="{A1437FCB-55E2-4894-9D0B-83DCFFF5774D}" srcOrd="3" destOrd="0" presId="urn:microsoft.com/office/officeart/2018/2/layout/IconVerticalSolidList"/>
    <dgm:cxn modelId="{92057C5A-CDF2-4631-A5F8-2C2C96C1574E}" type="presParOf" srcId="{F2C1C824-003C-4334-B6A7-B885AC69018C}" destId="{0D0A5FC9-87BE-4513-AD39-E1E9DC72BC02}" srcOrd="4" destOrd="0" presId="urn:microsoft.com/office/officeart/2018/2/layout/IconVerticalSolidList"/>
    <dgm:cxn modelId="{F296E6D1-A573-4DE1-BC1A-73AF0B7BC9AC}" type="presParOf" srcId="{0D0A5FC9-87BE-4513-AD39-E1E9DC72BC02}" destId="{6B68AA20-65BC-4402-8460-47EEE6E88493}" srcOrd="0" destOrd="0" presId="urn:microsoft.com/office/officeart/2018/2/layout/IconVerticalSolidList"/>
    <dgm:cxn modelId="{28C06685-06AD-46D7-A5C7-0E4F2EF4B719}" type="presParOf" srcId="{0D0A5FC9-87BE-4513-AD39-E1E9DC72BC02}" destId="{0F3BC64D-950D-4D38-BF9A-F2705D6B4A90}" srcOrd="1" destOrd="0" presId="urn:microsoft.com/office/officeart/2018/2/layout/IconVerticalSolidList"/>
    <dgm:cxn modelId="{DD441A51-FDD2-452E-A4E9-76FD68F29049}" type="presParOf" srcId="{0D0A5FC9-87BE-4513-AD39-E1E9DC72BC02}" destId="{9062708D-4A48-49E7-9DB3-4CFCF9DF7EED}" srcOrd="2" destOrd="0" presId="urn:microsoft.com/office/officeart/2018/2/layout/IconVerticalSolidList"/>
    <dgm:cxn modelId="{0EE83BCD-A927-415F-984A-ECDA6E1D443F}" type="presParOf" srcId="{0D0A5FC9-87BE-4513-AD39-E1E9DC72BC02}" destId="{1094BEF2-1732-4F36-B9C3-973603162D5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AD9DC3D-8B4E-48EE-94F4-034991A77CAA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E21886-6C1A-4755-B12B-890BAA36D6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1. SME Review: Content accuracy and advocacy realism</a:t>
          </a:r>
        </a:p>
      </dgm:t>
    </dgm:pt>
    <dgm:pt modelId="{618AF591-A982-48CB-ADEF-50C44B00C0A1}" type="parTrans" cxnId="{C2620AA1-0A76-4748-8004-0C1AE9157D41}">
      <dgm:prSet/>
      <dgm:spPr/>
      <dgm:t>
        <a:bodyPr/>
        <a:lstStyle/>
        <a:p>
          <a:endParaRPr lang="en-US"/>
        </a:p>
      </dgm:t>
    </dgm:pt>
    <dgm:pt modelId="{BA6A3846-5872-4495-9DED-1298C5BDBAC0}" type="sibTrans" cxnId="{C2620AA1-0A76-4748-8004-0C1AE9157D41}">
      <dgm:prSet/>
      <dgm:spPr/>
      <dgm:t>
        <a:bodyPr/>
        <a:lstStyle/>
        <a:p>
          <a:endParaRPr lang="en-US"/>
        </a:p>
      </dgm:t>
    </dgm:pt>
    <dgm:pt modelId="{2CDA04A5-81B1-4E3E-B1C4-9DB5B104C3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2. Peer Review: Instructional design and clarity feedback</a:t>
          </a:r>
        </a:p>
      </dgm:t>
    </dgm:pt>
    <dgm:pt modelId="{285AAA74-2442-46D3-AE4A-A8A4B1C1BB59}" type="parTrans" cxnId="{C852A4D4-92CC-490B-8F4D-670CB9D8DC0A}">
      <dgm:prSet/>
      <dgm:spPr/>
      <dgm:t>
        <a:bodyPr/>
        <a:lstStyle/>
        <a:p>
          <a:endParaRPr lang="en-US"/>
        </a:p>
      </dgm:t>
    </dgm:pt>
    <dgm:pt modelId="{FE2ED195-659F-463D-9D67-F5C217F3127F}" type="sibTrans" cxnId="{C852A4D4-92CC-490B-8F4D-670CB9D8DC0A}">
      <dgm:prSet/>
      <dgm:spPr/>
      <dgm:t>
        <a:bodyPr/>
        <a:lstStyle/>
        <a:p>
          <a:endParaRPr lang="en-US"/>
        </a:p>
      </dgm:t>
    </dgm:pt>
    <dgm:pt modelId="{F76F8A7A-C44E-411E-BD96-82A56B693237}" type="pres">
      <dgm:prSet presAssocID="{7AD9DC3D-8B4E-48EE-94F4-034991A77CAA}" presName="root" presStyleCnt="0">
        <dgm:presLayoutVars>
          <dgm:dir/>
          <dgm:resizeHandles val="exact"/>
        </dgm:presLayoutVars>
      </dgm:prSet>
      <dgm:spPr/>
    </dgm:pt>
    <dgm:pt modelId="{895743EB-7361-47C2-A03B-8648CC06F995}" type="pres">
      <dgm:prSet presAssocID="{5FE21886-6C1A-4755-B12B-890BAA36D661}" presName="compNode" presStyleCnt="0"/>
      <dgm:spPr/>
    </dgm:pt>
    <dgm:pt modelId="{48936063-E5E7-49E3-A79E-76CD4D2C6F94}" type="pres">
      <dgm:prSet presAssocID="{5FE21886-6C1A-4755-B12B-890BAA36D66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76A0569B-B856-4836-A871-F3C2ADEDECD3}" type="pres">
      <dgm:prSet presAssocID="{5FE21886-6C1A-4755-B12B-890BAA36D661}" presName="spaceRect" presStyleCnt="0"/>
      <dgm:spPr/>
    </dgm:pt>
    <dgm:pt modelId="{51CA38C5-AF5A-4AE8-9995-8E76FC2DEEA3}" type="pres">
      <dgm:prSet presAssocID="{5FE21886-6C1A-4755-B12B-890BAA36D661}" presName="textRect" presStyleLbl="revTx" presStyleIdx="0" presStyleCnt="2">
        <dgm:presLayoutVars>
          <dgm:chMax val="1"/>
          <dgm:chPref val="1"/>
        </dgm:presLayoutVars>
      </dgm:prSet>
      <dgm:spPr/>
    </dgm:pt>
    <dgm:pt modelId="{D625C437-7B3C-414C-8FDF-DFBF73DD5195}" type="pres">
      <dgm:prSet presAssocID="{BA6A3846-5872-4495-9DED-1298C5BDBAC0}" presName="sibTrans" presStyleCnt="0"/>
      <dgm:spPr/>
    </dgm:pt>
    <dgm:pt modelId="{937E4B4A-D49D-419D-8F8C-0F72E2992796}" type="pres">
      <dgm:prSet presAssocID="{2CDA04A5-81B1-4E3E-B1C4-9DB5B104C3A3}" presName="compNode" presStyleCnt="0"/>
      <dgm:spPr/>
    </dgm:pt>
    <dgm:pt modelId="{4836BF83-B9CB-4538-AB2E-7730FD15549A}" type="pres">
      <dgm:prSet presAssocID="{2CDA04A5-81B1-4E3E-B1C4-9DB5B104C3A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273AD14B-4997-43E9-B615-1396DF48E526}" type="pres">
      <dgm:prSet presAssocID="{2CDA04A5-81B1-4E3E-B1C4-9DB5B104C3A3}" presName="spaceRect" presStyleCnt="0"/>
      <dgm:spPr/>
    </dgm:pt>
    <dgm:pt modelId="{8E1C2FD3-07B4-402E-BD22-98FE225F1363}" type="pres">
      <dgm:prSet presAssocID="{2CDA04A5-81B1-4E3E-B1C4-9DB5B104C3A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8F977C0D-0286-45C8-AA8A-E3DA113C07DB}" type="presOf" srcId="{2CDA04A5-81B1-4E3E-B1C4-9DB5B104C3A3}" destId="{8E1C2FD3-07B4-402E-BD22-98FE225F1363}" srcOrd="0" destOrd="0" presId="urn:microsoft.com/office/officeart/2018/2/layout/IconLabelList"/>
    <dgm:cxn modelId="{01EFA852-FBE9-4C1C-B130-F55189D9999E}" type="presOf" srcId="{7AD9DC3D-8B4E-48EE-94F4-034991A77CAA}" destId="{F76F8A7A-C44E-411E-BD96-82A56B693237}" srcOrd="0" destOrd="0" presId="urn:microsoft.com/office/officeart/2018/2/layout/IconLabelList"/>
    <dgm:cxn modelId="{5AD23F69-04E0-4509-92E1-9EBFDD444E42}" type="presOf" srcId="{5FE21886-6C1A-4755-B12B-890BAA36D661}" destId="{51CA38C5-AF5A-4AE8-9995-8E76FC2DEEA3}" srcOrd="0" destOrd="0" presId="urn:microsoft.com/office/officeart/2018/2/layout/IconLabelList"/>
    <dgm:cxn modelId="{C2620AA1-0A76-4748-8004-0C1AE9157D41}" srcId="{7AD9DC3D-8B4E-48EE-94F4-034991A77CAA}" destId="{5FE21886-6C1A-4755-B12B-890BAA36D661}" srcOrd="0" destOrd="0" parTransId="{618AF591-A982-48CB-ADEF-50C44B00C0A1}" sibTransId="{BA6A3846-5872-4495-9DED-1298C5BDBAC0}"/>
    <dgm:cxn modelId="{C852A4D4-92CC-490B-8F4D-670CB9D8DC0A}" srcId="{7AD9DC3D-8B4E-48EE-94F4-034991A77CAA}" destId="{2CDA04A5-81B1-4E3E-B1C4-9DB5B104C3A3}" srcOrd="1" destOrd="0" parTransId="{285AAA74-2442-46D3-AE4A-A8A4B1C1BB59}" sibTransId="{FE2ED195-659F-463D-9D67-F5C217F3127F}"/>
    <dgm:cxn modelId="{40020835-51DB-4A3C-823D-B908F507DA98}" type="presParOf" srcId="{F76F8A7A-C44E-411E-BD96-82A56B693237}" destId="{895743EB-7361-47C2-A03B-8648CC06F995}" srcOrd="0" destOrd="0" presId="urn:microsoft.com/office/officeart/2018/2/layout/IconLabelList"/>
    <dgm:cxn modelId="{7468CD28-F476-4A8B-BA8F-2B8F8D100F60}" type="presParOf" srcId="{895743EB-7361-47C2-A03B-8648CC06F995}" destId="{48936063-E5E7-49E3-A79E-76CD4D2C6F94}" srcOrd="0" destOrd="0" presId="urn:microsoft.com/office/officeart/2018/2/layout/IconLabelList"/>
    <dgm:cxn modelId="{C7AA4AE4-D443-47CA-A1E9-FE690990CF7C}" type="presParOf" srcId="{895743EB-7361-47C2-A03B-8648CC06F995}" destId="{76A0569B-B856-4836-A871-F3C2ADEDECD3}" srcOrd="1" destOrd="0" presId="urn:microsoft.com/office/officeart/2018/2/layout/IconLabelList"/>
    <dgm:cxn modelId="{B782F8B9-B8F9-4EC6-9950-E23B0D11C637}" type="presParOf" srcId="{895743EB-7361-47C2-A03B-8648CC06F995}" destId="{51CA38C5-AF5A-4AE8-9995-8E76FC2DEEA3}" srcOrd="2" destOrd="0" presId="urn:microsoft.com/office/officeart/2018/2/layout/IconLabelList"/>
    <dgm:cxn modelId="{0C02DF04-EE81-40D4-94CD-B9ADC581AA19}" type="presParOf" srcId="{F76F8A7A-C44E-411E-BD96-82A56B693237}" destId="{D625C437-7B3C-414C-8FDF-DFBF73DD5195}" srcOrd="1" destOrd="0" presId="urn:microsoft.com/office/officeart/2018/2/layout/IconLabelList"/>
    <dgm:cxn modelId="{1233D3C9-F2A2-40DF-9911-543B498192A8}" type="presParOf" srcId="{F76F8A7A-C44E-411E-BD96-82A56B693237}" destId="{937E4B4A-D49D-419D-8F8C-0F72E2992796}" srcOrd="2" destOrd="0" presId="urn:microsoft.com/office/officeart/2018/2/layout/IconLabelList"/>
    <dgm:cxn modelId="{7B30BCEF-A962-48B5-83E4-C5BC3D5F6D33}" type="presParOf" srcId="{937E4B4A-D49D-419D-8F8C-0F72E2992796}" destId="{4836BF83-B9CB-4538-AB2E-7730FD15549A}" srcOrd="0" destOrd="0" presId="urn:microsoft.com/office/officeart/2018/2/layout/IconLabelList"/>
    <dgm:cxn modelId="{FE9D72E1-412F-47AD-9B09-2301841D8295}" type="presParOf" srcId="{937E4B4A-D49D-419D-8F8C-0F72E2992796}" destId="{273AD14B-4997-43E9-B615-1396DF48E526}" srcOrd="1" destOrd="0" presId="urn:microsoft.com/office/officeart/2018/2/layout/IconLabelList"/>
    <dgm:cxn modelId="{95F44B11-4F68-4621-B007-9109AA3275C9}" type="presParOf" srcId="{937E4B4A-D49D-419D-8F8C-0F72E2992796}" destId="{8E1C2FD3-07B4-402E-BD22-98FE225F136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352D9-21CB-974A-90BB-C8219CD4785E}">
      <dsp:nvSpPr>
        <dsp:cNvPr id="0" name=""/>
        <dsp:cNvSpPr/>
      </dsp:nvSpPr>
      <dsp:spPr>
        <a:xfrm>
          <a:off x="0" y="11181"/>
          <a:ext cx="82296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Instructional Problem: Youth lack structured civic engagement training.</a:t>
          </a:r>
        </a:p>
      </dsp:txBody>
      <dsp:txXfrm>
        <a:off x="69908" y="81089"/>
        <a:ext cx="8089784" cy="1292264"/>
      </dsp:txXfrm>
    </dsp:sp>
    <dsp:sp modelId="{E20118A7-D5ED-0C46-8630-43A085D99525}">
      <dsp:nvSpPr>
        <dsp:cNvPr id="0" name=""/>
        <dsp:cNvSpPr/>
      </dsp:nvSpPr>
      <dsp:spPr>
        <a:xfrm>
          <a:off x="0" y="1546941"/>
          <a:ext cx="82296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Gap: Limited access to self-directed, interactive advocacy instruction.</a:t>
          </a:r>
        </a:p>
      </dsp:txBody>
      <dsp:txXfrm>
        <a:off x="69908" y="1616849"/>
        <a:ext cx="8089784" cy="1292264"/>
      </dsp:txXfrm>
    </dsp:sp>
    <dsp:sp modelId="{AD89341F-4E93-B54A-8E35-765ADC95E9E7}">
      <dsp:nvSpPr>
        <dsp:cNvPr id="0" name=""/>
        <dsp:cNvSpPr/>
      </dsp:nvSpPr>
      <dsp:spPr>
        <a:xfrm>
          <a:off x="0" y="3082701"/>
          <a:ext cx="82296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Solution: 5-unit online module + game to teach real-world advocacy.</a:t>
          </a:r>
        </a:p>
      </dsp:txBody>
      <dsp:txXfrm>
        <a:off x="69908" y="3152609"/>
        <a:ext cx="8089784" cy="129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D63C33-FCF0-48F5-A169-E45CAC2F21F9}">
      <dsp:nvSpPr>
        <dsp:cNvPr id="0" name=""/>
        <dsp:cNvSpPr/>
      </dsp:nvSpPr>
      <dsp:spPr>
        <a:xfrm>
          <a:off x="0" y="3535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248F3-4B77-4B15-B93B-FEEEA20E22CC}">
      <dsp:nvSpPr>
        <dsp:cNvPr id="0" name=""/>
        <dsp:cNvSpPr/>
      </dsp:nvSpPr>
      <dsp:spPr>
        <a:xfrm>
          <a:off x="227827" y="172994"/>
          <a:ext cx="414231" cy="4142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D25A9A-4ECC-44AD-9BF8-1324F8F163DB}">
      <dsp:nvSpPr>
        <dsp:cNvPr id="0" name=""/>
        <dsp:cNvSpPr/>
      </dsp:nvSpPr>
      <dsp:spPr>
        <a:xfrm>
          <a:off x="869886" y="3535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1. Define advocacy and identify its purpose.</a:t>
          </a:r>
        </a:p>
      </dsp:txBody>
      <dsp:txXfrm>
        <a:off x="869886" y="3535"/>
        <a:ext cx="7359713" cy="753148"/>
      </dsp:txXfrm>
    </dsp:sp>
    <dsp:sp modelId="{F53B11BA-EA32-49EB-A340-A901344532C6}">
      <dsp:nvSpPr>
        <dsp:cNvPr id="0" name=""/>
        <dsp:cNvSpPr/>
      </dsp:nvSpPr>
      <dsp:spPr>
        <a:xfrm>
          <a:off x="0" y="944971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BE053E-7E7C-4C63-B199-1B8D4AD04A1C}">
      <dsp:nvSpPr>
        <dsp:cNvPr id="0" name=""/>
        <dsp:cNvSpPr/>
      </dsp:nvSpPr>
      <dsp:spPr>
        <a:xfrm>
          <a:off x="227827" y="1114429"/>
          <a:ext cx="414231" cy="4142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146CB4-F390-45DE-AB96-3F9C1A9096E5}">
      <dsp:nvSpPr>
        <dsp:cNvPr id="0" name=""/>
        <dsp:cNvSpPr/>
      </dsp:nvSpPr>
      <dsp:spPr>
        <a:xfrm>
          <a:off x="869886" y="944971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2. Identify a community issue and evaluate policy impact.</a:t>
          </a:r>
        </a:p>
      </dsp:txBody>
      <dsp:txXfrm>
        <a:off x="869886" y="944971"/>
        <a:ext cx="7359713" cy="753148"/>
      </dsp:txXfrm>
    </dsp:sp>
    <dsp:sp modelId="{1406AEC9-8BAE-4437-9699-D4C07B2845AD}">
      <dsp:nvSpPr>
        <dsp:cNvPr id="0" name=""/>
        <dsp:cNvSpPr/>
      </dsp:nvSpPr>
      <dsp:spPr>
        <a:xfrm>
          <a:off x="0" y="1886407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0BF01D-FFAC-4E80-830E-11CD7990C2A3}">
      <dsp:nvSpPr>
        <dsp:cNvPr id="0" name=""/>
        <dsp:cNvSpPr/>
      </dsp:nvSpPr>
      <dsp:spPr>
        <a:xfrm>
          <a:off x="227827" y="2055865"/>
          <a:ext cx="414231" cy="4142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C1EAD5-655C-4FDD-BF79-87719286C0F8}">
      <dsp:nvSpPr>
        <dsp:cNvPr id="0" name=""/>
        <dsp:cNvSpPr/>
      </dsp:nvSpPr>
      <dsp:spPr>
        <a:xfrm>
          <a:off x="869886" y="1886407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3. Use rhetorical appeals in messaging.</a:t>
          </a:r>
        </a:p>
      </dsp:txBody>
      <dsp:txXfrm>
        <a:off x="869886" y="1886407"/>
        <a:ext cx="7359713" cy="753148"/>
      </dsp:txXfrm>
    </dsp:sp>
    <dsp:sp modelId="{C2BCA6BC-3B21-49AB-B2D3-B67D4F973A11}">
      <dsp:nvSpPr>
        <dsp:cNvPr id="0" name=""/>
        <dsp:cNvSpPr/>
      </dsp:nvSpPr>
      <dsp:spPr>
        <a:xfrm>
          <a:off x="0" y="2827842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1618C-6136-4F63-BE15-7D8BE1E84325}">
      <dsp:nvSpPr>
        <dsp:cNvPr id="0" name=""/>
        <dsp:cNvSpPr/>
      </dsp:nvSpPr>
      <dsp:spPr>
        <a:xfrm>
          <a:off x="227827" y="2997301"/>
          <a:ext cx="414231" cy="4142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1E8728-9E3E-4A47-9CDC-24121861C674}">
      <dsp:nvSpPr>
        <dsp:cNvPr id="0" name=""/>
        <dsp:cNvSpPr/>
      </dsp:nvSpPr>
      <dsp:spPr>
        <a:xfrm>
          <a:off x="869886" y="2827842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4. Develop a goal-audience-tactics advocacy plan.</a:t>
          </a:r>
        </a:p>
      </dsp:txBody>
      <dsp:txXfrm>
        <a:off x="869886" y="2827842"/>
        <a:ext cx="7359713" cy="753148"/>
      </dsp:txXfrm>
    </dsp:sp>
    <dsp:sp modelId="{5944DC51-C81B-4F59-8D14-B9E374E396D2}">
      <dsp:nvSpPr>
        <dsp:cNvPr id="0" name=""/>
        <dsp:cNvSpPr/>
      </dsp:nvSpPr>
      <dsp:spPr>
        <a:xfrm>
          <a:off x="0" y="3769278"/>
          <a:ext cx="8229600" cy="753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03EE51-6D48-46FB-8EA6-66C0068FA26B}">
      <dsp:nvSpPr>
        <dsp:cNvPr id="0" name=""/>
        <dsp:cNvSpPr/>
      </dsp:nvSpPr>
      <dsp:spPr>
        <a:xfrm>
          <a:off x="227827" y="3938736"/>
          <a:ext cx="414231" cy="4142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1D6C9-D798-4FE7-9E43-3D329C03C6F1}">
      <dsp:nvSpPr>
        <dsp:cNvPr id="0" name=""/>
        <dsp:cNvSpPr/>
      </dsp:nvSpPr>
      <dsp:spPr>
        <a:xfrm>
          <a:off x="869886" y="3769278"/>
          <a:ext cx="7359713" cy="753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08" tIns="79708" rIns="79708" bIns="797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5. Reflect and present a final product or message.</a:t>
          </a:r>
        </a:p>
      </dsp:txBody>
      <dsp:txXfrm>
        <a:off x="869886" y="3769278"/>
        <a:ext cx="7359713" cy="7531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A471B5-4B8B-EB49-9630-550ABF05B5F0}">
      <dsp:nvSpPr>
        <dsp:cNvPr id="0" name=""/>
        <dsp:cNvSpPr/>
      </dsp:nvSpPr>
      <dsp:spPr>
        <a:xfrm>
          <a:off x="0" y="2663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1441DC-7F3E-C348-867F-40AECFF93F99}">
      <dsp:nvSpPr>
        <dsp:cNvPr id="0" name=""/>
        <dsp:cNvSpPr/>
      </dsp:nvSpPr>
      <dsp:spPr>
        <a:xfrm>
          <a:off x="0" y="2663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1. Quiz (Unit 1), Matching Activity (Unit 2)</a:t>
          </a:r>
        </a:p>
      </dsp:txBody>
      <dsp:txXfrm>
        <a:off x="0" y="2663"/>
        <a:ext cx="5000124" cy="1816197"/>
      </dsp:txXfrm>
    </dsp:sp>
    <dsp:sp modelId="{85B010B5-7EDF-CB44-8932-65D92C0F35CA}">
      <dsp:nvSpPr>
        <dsp:cNvPr id="0" name=""/>
        <dsp:cNvSpPr/>
      </dsp:nvSpPr>
      <dsp:spPr>
        <a:xfrm>
          <a:off x="0" y="1818861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60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E35C7D-DE96-D941-964D-9ED2A952D6D8}">
      <dsp:nvSpPr>
        <dsp:cNvPr id="0" name=""/>
        <dsp:cNvSpPr/>
      </dsp:nvSpPr>
      <dsp:spPr>
        <a:xfrm>
          <a:off x="0" y="1818861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2. Image Labeling (Unit 3), Planning Template (Unit 4)</a:t>
          </a:r>
        </a:p>
      </dsp:txBody>
      <dsp:txXfrm>
        <a:off x="0" y="1818861"/>
        <a:ext cx="5000124" cy="1816197"/>
      </dsp:txXfrm>
    </dsp:sp>
    <dsp:sp modelId="{E2C19849-6F9E-984A-841F-2FB86C4C37F7}">
      <dsp:nvSpPr>
        <dsp:cNvPr id="0" name=""/>
        <dsp:cNvSpPr/>
      </dsp:nvSpPr>
      <dsp:spPr>
        <a:xfrm>
          <a:off x="0" y="3635058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D53EA2-9351-6443-A3C7-7974DAB279E3}">
      <dsp:nvSpPr>
        <dsp:cNvPr id="0" name=""/>
        <dsp:cNvSpPr/>
      </dsp:nvSpPr>
      <dsp:spPr>
        <a:xfrm>
          <a:off x="0" y="3635058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3. Final product or message with rubric (Unit 5)</a:t>
          </a:r>
        </a:p>
      </dsp:txBody>
      <dsp:txXfrm>
        <a:off x="0" y="3635058"/>
        <a:ext cx="5000124" cy="18161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C5075-7418-0649-9A64-D3D2F11B178D}">
      <dsp:nvSpPr>
        <dsp:cNvPr id="0" name=""/>
        <dsp:cNvSpPr/>
      </dsp:nvSpPr>
      <dsp:spPr>
        <a:xfrm>
          <a:off x="0" y="2663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79C1A1-991E-6644-A7B2-CC13FE374D83}">
      <dsp:nvSpPr>
        <dsp:cNvPr id="0" name=""/>
        <dsp:cNvSpPr/>
      </dsp:nvSpPr>
      <dsp:spPr>
        <a:xfrm>
          <a:off x="0" y="2663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1. Ages 15–24, alternative ed and continuation students.</a:t>
          </a:r>
        </a:p>
      </dsp:txBody>
      <dsp:txXfrm>
        <a:off x="0" y="2663"/>
        <a:ext cx="5000124" cy="1816197"/>
      </dsp:txXfrm>
    </dsp:sp>
    <dsp:sp modelId="{5327D82A-159B-E84C-8162-AFC831CCD513}">
      <dsp:nvSpPr>
        <dsp:cNvPr id="0" name=""/>
        <dsp:cNvSpPr/>
      </dsp:nvSpPr>
      <dsp:spPr>
        <a:xfrm>
          <a:off x="0" y="1818861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A4DDE6-DB5E-994C-8B99-9E16EEEEEE46}">
      <dsp:nvSpPr>
        <dsp:cNvPr id="0" name=""/>
        <dsp:cNvSpPr/>
      </dsp:nvSpPr>
      <dsp:spPr>
        <a:xfrm>
          <a:off x="0" y="1818861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2. Culturally diverse, with uneven digital access.</a:t>
          </a:r>
        </a:p>
      </dsp:txBody>
      <dsp:txXfrm>
        <a:off x="0" y="1818861"/>
        <a:ext cx="5000124" cy="1816197"/>
      </dsp:txXfrm>
    </dsp:sp>
    <dsp:sp modelId="{EC20DB5A-255A-4443-8373-2AF5EAC8E7E8}">
      <dsp:nvSpPr>
        <dsp:cNvPr id="0" name=""/>
        <dsp:cNvSpPr/>
      </dsp:nvSpPr>
      <dsp:spPr>
        <a:xfrm>
          <a:off x="0" y="3635058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4CABC8-47E7-794F-B885-A18917F78DC7}">
      <dsp:nvSpPr>
        <dsp:cNvPr id="0" name=""/>
        <dsp:cNvSpPr/>
      </dsp:nvSpPr>
      <dsp:spPr>
        <a:xfrm>
          <a:off x="0" y="3635058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3. Some learners have limited reading levels or supervision.</a:t>
          </a:r>
        </a:p>
      </dsp:txBody>
      <dsp:txXfrm>
        <a:off x="0" y="3635058"/>
        <a:ext cx="5000124" cy="18161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49DB6-0EE8-DB41-8E67-E084ACF9999C}">
      <dsp:nvSpPr>
        <dsp:cNvPr id="0" name=""/>
        <dsp:cNvSpPr/>
      </dsp:nvSpPr>
      <dsp:spPr>
        <a:xfrm>
          <a:off x="0" y="2663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A20CC4-A93C-4C4B-9BFC-29A61B58C42E}">
      <dsp:nvSpPr>
        <dsp:cNvPr id="0" name=""/>
        <dsp:cNvSpPr/>
      </dsp:nvSpPr>
      <dsp:spPr>
        <a:xfrm>
          <a:off x="0" y="2663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Setting: Online/self-paced (home or lab)</a:t>
          </a:r>
        </a:p>
      </dsp:txBody>
      <dsp:txXfrm>
        <a:off x="0" y="2663"/>
        <a:ext cx="5000124" cy="1816197"/>
      </dsp:txXfrm>
    </dsp:sp>
    <dsp:sp modelId="{F5FB899B-B5B7-3747-977F-2D813EF2FBB8}">
      <dsp:nvSpPr>
        <dsp:cNvPr id="0" name=""/>
        <dsp:cNvSpPr/>
      </dsp:nvSpPr>
      <dsp:spPr>
        <a:xfrm>
          <a:off x="0" y="1818861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0DD922-A6D0-294B-8ABF-948809E85793}">
      <dsp:nvSpPr>
        <dsp:cNvPr id="0" name=""/>
        <dsp:cNvSpPr/>
      </dsp:nvSpPr>
      <dsp:spPr>
        <a:xfrm>
          <a:off x="0" y="1818861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Resources: Canvas or browser access, headphones, minimal setup</a:t>
          </a:r>
        </a:p>
      </dsp:txBody>
      <dsp:txXfrm>
        <a:off x="0" y="1818861"/>
        <a:ext cx="5000124" cy="1816197"/>
      </dsp:txXfrm>
    </dsp:sp>
    <dsp:sp modelId="{290D5179-6D99-6441-BC4D-493FD0804EA6}">
      <dsp:nvSpPr>
        <dsp:cNvPr id="0" name=""/>
        <dsp:cNvSpPr/>
      </dsp:nvSpPr>
      <dsp:spPr>
        <a:xfrm>
          <a:off x="0" y="3635058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4B8477-EB96-6B4C-8C19-8CF389768EBF}">
      <dsp:nvSpPr>
        <dsp:cNvPr id="0" name=""/>
        <dsp:cNvSpPr/>
      </dsp:nvSpPr>
      <dsp:spPr>
        <a:xfrm>
          <a:off x="0" y="3635058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Constraints: Mobile-first design, no login barriers</a:t>
          </a:r>
        </a:p>
      </dsp:txBody>
      <dsp:txXfrm>
        <a:off x="0" y="3635058"/>
        <a:ext cx="5000124" cy="18161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C7817-DC4E-4477-831F-DAD435A2898E}">
      <dsp:nvSpPr>
        <dsp:cNvPr id="0" name=""/>
        <dsp:cNvSpPr/>
      </dsp:nvSpPr>
      <dsp:spPr>
        <a:xfrm>
          <a:off x="0" y="4592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60B4BC-00DC-4C5E-ABC6-106F619DF827}">
      <dsp:nvSpPr>
        <dsp:cNvPr id="0" name=""/>
        <dsp:cNvSpPr/>
      </dsp:nvSpPr>
      <dsp:spPr>
        <a:xfrm>
          <a:off x="295926" y="224703"/>
          <a:ext cx="538048" cy="538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F443AC-3566-4294-9ACA-22B6080F131F}">
      <dsp:nvSpPr>
        <dsp:cNvPr id="0" name=""/>
        <dsp:cNvSpPr/>
      </dsp:nvSpPr>
      <dsp:spPr>
        <a:xfrm>
          <a:off x="1129902" y="4592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Unit 1: Advocacy Overview + Quiz</a:t>
          </a:r>
        </a:p>
      </dsp:txBody>
      <dsp:txXfrm>
        <a:off x="1129902" y="4592"/>
        <a:ext cx="3596298" cy="978270"/>
      </dsp:txXfrm>
    </dsp:sp>
    <dsp:sp modelId="{542CF6D2-C762-4989-94D5-DF82BBDD3029}">
      <dsp:nvSpPr>
        <dsp:cNvPr id="0" name=""/>
        <dsp:cNvSpPr/>
      </dsp:nvSpPr>
      <dsp:spPr>
        <a:xfrm>
          <a:off x="0" y="1227431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06646-3FEF-41DC-85DC-5921C69FC576}">
      <dsp:nvSpPr>
        <dsp:cNvPr id="0" name=""/>
        <dsp:cNvSpPr/>
      </dsp:nvSpPr>
      <dsp:spPr>
        <a:xfrm>
          <a:off x="295926" y="1447541"/>
          <a:ext cx="538048" cy="538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95D844-F880-48CC-B63E-0F1DEF89B61E}">
      <dsp:nvSpPr>
        <dsp:cNvPr id="0" name=""/>
        <dsp:cNvSpPr/>
      </dsp:nvSpPr>
      <dsp:spPr>
        <a:xfrm>
          <a:off x="1129902" y="1227431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Unit 2: Issues + Matching Activity</a:t>
          </a:r>
        </a:p>
      </dsp:txBody>
      <dsp:txXfrm>
        <a:off x="1129902" y="1227431"/>
        <a:ext cx="3596298" cy="978270"/>
      </dsp:txXfrm>
    </dsp:sp>
    <dsp:sp modelId="{DB77E532-3B75-4E64-885A-C9781898F688}">
      <dsp:nvSpPr>
        <dsp:cNvPr id="0" name=""/>
        <dsp:cNvSpPr/>
      </dsp:nvSpPr>
      <dsp:spPr>
        <a:xfrm>
          <a:off x="0" y="2450269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BBABA7-2EE4-410B-9707-B275E12EF590}">
      <dsp:nvSpPr>
        <dsp:cNvPr id="0" name=""/>
        <dsp:cNvSpPr/>
      </dsp:nvSpPr>
      <dsp:spPr>
        <a:xfrm>
          <a:off x="295926" y="2670380"/>
          <a:ext cx="538048" cy="5380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CFAA6-2648-4B3A-8760-B18A60E7F651}">
      <dsp:nvSpPr>
        <dsp:cNvPr id="0" name=""/>
        <dsp:cNvSpPr/>
      </dsp:nvSpPr>
      <dsp:spPr>
        <a:xfrm>
          <a:off x="1129902" y="2450269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Unit 3: Rhetorical Appeals + Messaging</a:t>
          </a:r>
        </a:p>
      </dsp:txBody>
      <dsp:txXfrm>
        <a:off x="1129902" y="2450269"/>
        <a:ext cx="3596298" cy="978270"/>
      </dsp:txXfrm>
    </dsp:sp>
    <dsp:sp modelId="{B511BE17-5C97-4EF0-907B-6016C879BF93}">
      <dsp:nvSpPr>
        <dsp:cNvPr id="0" name=""/>
        <dsp:cNvSpPr/>
      </dsp:nvSpPr>
      <dsp:spPr>
        <a:xfrm>
          <a:off x="0" y="3673107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F39142-C0CE-4372-BE76-1D99992A0E9A}">
      <dsp:nvSpPr>
        <dsp:cNvPr id="0" name=""/>
        <dsp:cNvSpPr/>
      </dsp:nvSpPr>
      <dsp:spPr>
        <a:xfrm>
          <a:off x="295926" y="3893218"/>
          <a:ext cx="538048" cy="5380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043CDB-370D-4A5B-BC89-F05244CB7C6B}">
      <dsp:nvSpPr>
        <dsp:cNvPr id="0" name=""/>
        <dsp:cNvSpPr/>
      </dsp:nvSpPr>
      <dsp:spPr>
        <a:xfrm>
          <a:off x="1129902" y="3673107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Unit 4: Planning Tool + Template</a:t>
          </a:r>
        </a:p>
      </dsp:txBody>
      <dsp:txXfrm>
        <a:off x="1129902" y="3673107"/>
        <a:ext cx="3596298" cy="978270"/>
      </dsp:txXfrm>
    </dsp:sp>
    <dsp:sp modelId="{67ADDB2B-5920-4040-A59E-4CEAD8C45762}">
      <dsp:nvSpPr>
        <dsp:cNvPr id="0" name=""/>
        <dsp:cNvSpPr/>
      </dsp:nvSpPr>
      <dsp:spPr>
        <a:xfrm>
          <a:off x="0" y="4895945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08D77-B129-401D-8C52-94991E53A48C}">
      <dsp:nvSpPr>
        <dsp:cNvPr id="0" name=""/>
        <dsp:cNvSpPr/>
      </dsp:nvSpPr>
      <dsp:spPr>
        <a:xfrm>
          <a:off x="295926" y="5116056"/>
          <a:ext cx="538048" cy="5380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CD63C-D094-428D-AA46-FD3456547104}">
      <dsp:nvSpPr>
        <dsp:cNvPr id="0" name=""/>
        <dsp:cNvSpPr/>
      </dsp:nvSpPr>
      <dsp:spPr>
        <a:xfrm>
          <a:off x="1129902" y="4895945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Unit 5: Presentation + Reflection + Assessment</a:t>
          </a:r>
        </a:p>
      </dsp:txBody>
      <dsp:txXfrm>
        <a:off x="1129902" y="4895945"/>
        <a:ext cx="3596298" cy="9782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4C708-B005-4A0D-B047-306B2E7371F9}">
      <dsp:nvSpPr>
        <dsp:cNvPr id="0" name=""/>
        <dsp:cNvSpPr/>
      </dsp:nvSpPr>
      <dsp:spPr>
        <a:xfrm>
          <a:off x="0" y="2439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557A4-4CF9-4A43-A047-ECBF0D038825}">
      <dsp:nvSpPr>
        <dsp:cNvPr id="0" name=""/>
        <dsp:cNvSpPr/>
      </dsp:nvSpPr>
      <dsp:spPr>
        <a:xfrm>
          <a:off x="374076" y="280678"/>
          <a:ext cx="680139" cy="6801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159F3-F4FA-457C-9E68-00A9A0101A58}">
      <dsp:nvSpPr>
        <dsp:cNvPr id="0" name=""/>
        <dsp:cNvSpPr/>
      </dsp:nvSpPr>
      <dsp:spPr>
        <a:xfrm>
          <a:off x="1428292" y="2439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Internet-connected device, headphones</a:t>
          </a:r>
        </a:p>
      </dsp:txBody>
      <dsp:txXfrm>
        <a:off x="1428292" y="2439"/>
        <a:ext cx="3297908" cy="1236616"/>
      </dsp:txXfrm>
    </dsp:sp>
    <dsp:sp modelId="{C7A5E662-7BA4-4391-B91E-11F95717D21F}">
      <dsp:nvSpPr>
        <dsp:cNvPr id="0" name=""/>
        <dsp:cNvSpPr/>
      </dsp:nvSpPr>
      <dsp:spPr>
        <a:xfrm>
          <a:off x="0" y="1548210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91CE9-820B-4064-9C9B-1A076F53D3C7}">
      <dsp:nvSpPr>
        <dsp:cNvPr id="0" name=""/>
        <dsp:cNvSpPr/>
      </dsp:nvSpPr>
      <dsp:spPr>
        <a:xfrm>
          <a:off x="374076" y="1826449"/>
          <a:ext cx="680139" cy="6801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A5397-A40D-4DCE-AC14-DE36BA34C67E}">
      <dsp:nvSpPr>
        <dsp:cNvPr id="0" name=""/>
        <dsp:cNvSpPr/>
      </dsp:nvSpPr>
      <dsp:spPr>
        <a:xfrm>
          <a:off x="1428292" y="1548210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Google Docs, PDF templates</a:t>
          </a:r>
        </a:p>
      </dsp:txBody>
      <dsp:txXfrm>
        <a:off x="1428292" y="1548210"/>
        <a:ext cx="3297908" cy="1236616"/>
      </dsp:txXfrm>
    </dsp:sp>
    <dsp:sp modelId="{71679007-8734-4DCF-8A1C-746BE9FB8956}">
      <dsp:nvSpPr>
        <dsp:cNvPr id="0" name=""/>
        <dsp:cNvSpPr/>
      </dsp:nvSpPr>
      <dsp:spPr>
        <a:xfrm>
          <a:off x="0" y="3093981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B90EFB-5AFA-4FF5-AB23-D7FE72F7A7F5}">
      <dsp:nvSpPr>
        <dsp:cNvPr id="0" name=""/>
        <dsp:cNvSpPr/>
      </dsp:nvSpPr>
      <dsp:spPr>
        <a:xfrm>
          <a:off x="374076" y="3372220"/>
          <a:ext cx="680139" cy="6801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12C0C-7A1B-4ECE-833C-456894E7C1E9}">
      <dsp:nvSpPr>
        <dsp:cNvPr id="0" name=""/>
        <dsp:cNvSpPr/>
      </dsp:nvSpPr>
      <dsp:spPr>
        <a:xfrm>
          <a:off x="1428292" y="3093981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Canvas integration (optional)</a:t>
          </a:r>
        </a:p>
      </dsp:txBody>
      <dsp:txXfrm>
        <a:off x="1428292" y="3093981"/>
        <a:ext cx="3297908" cy="1236616"/>
      </dsp:txXfrm>
    </dsp:sp>
    <dsp:sp modelId="{14D21C58-CC34-4225-AAB3-DBA89C2B1B7A}">
      <dsp:nvSpPr>
        <dsp:cNvPr id="0" name=""/>
        <dsp:cNvSpPr/>
      </dsp:nvSpPr>
      <dsp:spPr>
        <a:xfrm>
          <a:off x="0" y="4639752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08A1B0-60FE-42CC-9944-E32361E1CC14}">
      <dsp:nvSpPr>
        <dsp:cNvPr id="0" name=""/>
        <dsp:cNvSpPr/>
      </dsp:nvSpPr>
      <dsp:spPr>
        <a:xfrm>
          <a:off x="374076" y="4917991"/>
          <a:ext cx="680139" cy="6801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690CFF-E7B3-4E0C-8D4A-0B6586F98C82}">
      <dsp:nvSpPr>
        <dsp:cNvPr id="0" name=""/>
        <dsp:cNvSpPr/>
      </dsp:nvSpPr>
      <dsp:spPr>
        <a:xfrm>
          <a:off x="1428292" y="4639752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Game: Rebuilding Lives (optional)</a:t>
          </a:r>
        </a:p>
      </dsp:txBody>
      <dsp:txXfrm>
        <a:off x="1428292" y="4639752"/>
        <a:ext cx="3297908" cy="12366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37DD9-451F-42AF-8B66-98562B5A44E0}">
      <dsp:nvSpPr>
        <dsp:cNvPr id="0" name=""/>
        <dsp:cNvSpPr/>
      </dsp:nvSpPr>
      <dsp:spPr>
        <a:xfrm>
          <a:off x="0" y="717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ABF78-99AC-4830-A6D1-779427665D71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1A988-846E-4A5F-A8B6-C7EDF2211D8B}">
      <dsp:nvSpPr>
        <dsp:cNvPr id="0" name=""/>
        <dsp:cNvSpPr/>
      </dsp:nvSpPr>
      <dsp:spPr>
        <a:xfrm>
          <a:off x="1939533" y="717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Linear Flow: Unit 1 → Unit 5</a:t>
          </a:r>
        </a:p>
      </dsp:txBody>
      <dsp:txXfrm>
        <a:off x="1939533" y="717"/>
        <a:ext cx="2786667" cy="1679249"/>
      </dsp:txXfrm>
    </dsp:sp>
    <dsp:sp modelId="{3F77F619-F9C2-48E9-9A8F-C482C9320611}">
      <dsp:nvSpPr>
        <dsp:cNvPr id="0" name=""/>
        <dsp:cNvSpPr/>
      </dsp:nvSpPr>
      <dsp:spPr>
        <a:xfrm>
          <a:off x="0" y="2099779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0B406A-9C12-4891-92EA-7F8A22ECBE73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7DEA24-E429-4D4E-9D6A-D0084513DA79}">
      <dsp:nvSpPr>
        <dsp:cNvPr id="0" name=""/>
        <dsp:cNvSpPr/>
      </dsp:nvSpPr>
      <dsp:spPr>
        <a:xfrm>
          <a:off x="1939533" y="2099779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Each unit: Objectives, Media, Activity, Reflection</a:t>
          </a:r>
        </a:p>
      </dsp:txBody>
      <dsp:txXfrm>
        <a:off x="1939533" y="2099779"/>
        <a:ext cx="2786667" cy="1679249"/>
      </dsp:txXfrm>
    </dsp:sp>
    <dsp:sp modelId="{6B68AA20-65BC-4402-8460-47EEE6E88493}">
      <dsp:nvSpPr>
        <dsp:cNvPr id="0" name=""/>
        <dsp:cNvSpPr/>
      </dsp:nvSpPr>
      <dsp:spPr>
        <a:xfrm>
          <a:off x="0" y="4198841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3BC64D-950D-4D38-BF9A-F2705D6B4A90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94BEF2-1732-4F36-B9C3-973603162D52}">
      <dsp:nvSpPr>
        <dsp:cNvPr id="0" name=""/>
        <dsp:cNvSpPr/>
      </dsp:nvSpPr>
      <dsp:spPr>
        <a:xfrm>
          <a:off x="1939533" y="4198841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Final Assessment: Message or Plan + Reflection</a:t>
          </a:r>
        </a:p>
      </dsp:txBody>
      <dsp:txXfrm>
        <a:off x="1939533" y="4198841"/>
        <a:ext cx="2786667" cy="16792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36063-E5E7-49E3-A79E-76CD4D2C6F94}">
      <dsp:nvSpPr>
        <dsp:cNvPr id="0" name=""/>
        <dsp:cNvSpPr/>
      </dsp:nvSpPr>
      <dsp:spPr>
        <a:xfrm>
          <a:off x="1052690" y="841797"/>
          <a:ext cx="1695937" cy="16959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A38C5-AF5A-4AE8-9995-8E76FC2DEEA3}">
      <dsp:nvSpPr>
        <dsp:cNvPr id="0" name=""/>
        <dsp:cNvSpPr/>
      </dsp:nvSpPr>
      <dsp:spPr>
        <a:xfrm>
          <a:off x="16284" y="2964165"/>
          <a:ext cx="37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1. SME Review: Content accuracy and advocacy realism</a:t>
          </a:r>
        </a:p>
      </dsp:txBody>
      <dsp:txXfrm>
        <a:off x="16284" y="2964165"/>
        <a:ext cx="3768750" cy="720000"/>
      </dsp:txXfrm>
    </dsp:sp>
    <dsp:sp modelId="{4836BF83-B9CB-4538-AB2E-7730FD15549A}">
      <dsp:nvSpPr>
        <dsp:cNvPr id="0" name=""/>
        <dsp:cNvSpPr/>
      </dsp:nvSpPr>
      <dsp:spPr>
        <a:xfrm>
          <a:off x="5480971" y="841797"/>
          <a:ext cx="1695937" cy="16959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C2FD3-07B4-402E-BD22-98FE225F1363}">
      <dsp:nvSpPr>
        <dsp:cNvPr id="0" name=""/>
        <dsp:cNvSpPr/>
      </dsp:nvSpPr>
      <dsp:spPr>
        <a:xfrm>
          <a:off x="4444565" y="2964165"/>
          <a:ext cx="37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2. Peer Review: Instructional design and clarity feedback</a:t>
          </a:r>
        </a:p>
      </dsp:txBody>
      <dsp:txXfrm>
        <a:off x="4444565" y="2964165"/>
        <a:ext cx="376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3195D-F8AF-FE48-A7F7-9DD7884A0531}" type="datetimeFigureOut">
              <a:rPr lang="en-US" smtClean="0"/>
              <a:t>5/12/25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8C48C-8FC8-A846-967A-8EDF00B2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85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Welcome to the design plan for 'Rebuilding Lives: Advocacy Through Action.' This module was developed by Micki Archuleta to guide learners through self-directed civic engagement instruction.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60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needs assessment identified a gap in youth access to meaningful advocacy training. This solution offers an engaging, multimedia-rich module to fill that gap.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89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instructional goal is for learners to develop advocacy skills and create a persuasive message that addresses a real-world issue using evidence-based strategies.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87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Learners will define advocacy, evaluate a local issue, compose a rhetorical message, build a plan, and deliver a final reflection or advocacy product.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80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Assessments are integrated throughout: Unit quizzes, labeling exercises, a planning tool, and a final submission ensure alignment with learning objectives.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39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Target learners include diverse youth ages 15–24, often in alternative education settings. Design must accommodate mobile use, varying literacy levels, and engagement needs.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25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learning context is online and flexible. The module must work across browsers and devices, with minimal supervision required.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03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instructional strategy follows five units: Advocacy foundations, issue analysis, persuasive writing, planning, and final presentation — each with interactive elements.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35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Learners need internet access, a device, Google Docs or PDF tools, and optional access to Canvas or the Rebuilding Lives game.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27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blueprint shows a linear flow: Each unit contains objectives, media, interactive practice, and reflections — culminating in the final assessment.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75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Formative evaluations include expert feedback on civic realism and peer review from educators familiar with digital learning design.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8C48C-8FC8-A846-967A-8EDF00B251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58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4.xml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5.xml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4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6.xml"/><Relationship Id="rId9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5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7.xml"/><Relationship Id="rId9" Type="http://schemas.microsoft.com/office/2007/relationships/diagramDrawing" Target="../diagrams/drawin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6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8.xml"/><Relationship Id="rId9" Type="http://schemas.microsoft.com/office/2007/relationships/diagramDrawing" Target="../diagrams/drawing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9.xml"/><Relationship Id="rId9" Type="http://schemas.microsoft.com/office/2007/relationships/diagramDrawing" Target="../diagrams/drawing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10.xml"/><Relationship Id="rId9" Type="http://schemas.microsoft.com/office/2007/relationships/diagramDrawing" Target="../diagrams/drawing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9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11.xml"/><Relationship Id="rId9" Type="http://schemas.microsoft.com/office/2007/relationships/diagramDrawing" Target="../diagrams/drawin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9144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41640" y="-1720"/>
            <a:ext cx="881253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540" y="-1291"/>
            <a:ext cx="2706134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3923854" y="1402819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0148" y="818984"/>
            <a:ext cx="4947184" cy="3268520"/>
          </a:xfrm>
        </p:spPr>
        <p:txBody>
          <a:bodyPr>
            <a:normAutofit/>
          </a:bodyPr>
          <a:lstStyle/>
          <a:p>
            <a:pPr algn="r"/>
            <a:r>
              <a:rPr lang="en-US" sz="4200" dirty="0">
                <a:solidFill>
                  <a:srgbClr val="FFFFFF"/>
                </a:solidFill>
              </a:rPr>
              <a:t>Rebuilding Lives: Advocacy Through Action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735" y="4480038"/>
            <a:ext cx="9134528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8905" y="4797188"/>
            <a:ext cx="4538427" cy="1241828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700">
                <a:solidFill>
                  <a:srgbClr val="FFFFFF"/>
                </a:solidFill>
              </a:rPr>
              <a:t>Design Plan – Micki Archuleta</a:t>
            </a:r>
          </a:p>
          <a:p>
            <a:pPr algn="r">
              <a:lnSpc>
                <a:spcPct val="90000"/>
              </a:lnSpc>
            </a:pPr>
            <a:r>
              <a:rPr lang="en-US" sz="2700">
                <a:solidFill>
                  <a:srgbClr val="FFFFFF"/>
                </a:solidFill>
              </a:rPr>
              <a:t>Date:  May 12, 2025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368117" y="2081692"/>
            <a:ext cx="6857572" cy="26941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welcome to design.mp3">
            <a:hlinkClick r:id="" action="ppaction://media"/>
            <a:extLst>
              <a:ext uri="{FF2B5EF4-FFF2-40B4-BE49-F238E27FC236}">
                <a16:creationId xmlns:a16="http://schemas.microsoft.com/office/drawing/2014/main" id="{905093D5-E589-650E-5E22-1358A71631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Needs Assessment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741EC6-D33F-D8A6-1C7D-3B8EDCDF5A6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gap.mp3">
            <a:hlinkClick r:id="" action="ppaction://media"/>
            <a:extLst>
              <a:ext uri="{FF2B5EF4-FFF2-40B4-BE49-F238E27FC236}">
                <a16:creationId xmlns:a16="http://schemas.microsoft.com/office/drawing/2014/main" id="{6D92D329-A83E-5B71-B73D-30966E7340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Instructional Goal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t>Learners will understand the foundations of advocacy and be able to research, craft, and present a persuasive advocacy message.</a:t>
            </a:r>
          </a:p>
        </p:txBody>
      </p:sp>
      <p:pic>
        <p:nvPicPr>
          <p:cNvPr id="4" name="goal.mp3">
            <a:hlinkClick r:id="" action="ppaction://media"/>
            <a:extLst>
              <a:ext uri="{FF2B5EF4-FFF2-40B4-BE49-F238E27FC236}">
                <a16:creationId xmlns:a16="http://schemas.microsoft.com/office/drawing/2014/main" id="{07739E74-7289-808B-277A-D7ED39EECD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Performance Objectives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55D7D9D-BC6E-37FE-6FE8-732845EEF0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define advocacy.mp3">
            <a:hlinkClick r:id="" action="ppaction://media"/>
            <a:extLst>
              <a:ext uri="{FF2B5EF4-FFF2-40B4-BE49-F238E27FC236}">
                <a16:creationId xmlns:a16="http://schemas.microsoft.com/office/drawing/2014/main" id="{E396C125-8B39-9446-C9BA-C8EB9E8810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Assessment of Learning Outcomes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F4B640-F2B3-8051-972B-09695F331E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49093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assessments.mp3">
            <a:hlinkClick r:id="" action="ppaction://media"/>
            <a:extLst>
              <a:ext uri="{FF2B5EF4-FFF2-40B4-BE49-F238E27FC236}">
                <a16:creationId xmlns:a16="http://schemas.microsoft.com/office/drawing/2014/main" id="{2D9A83D8-1A76-C56E-AACB-01C30C0E2B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2700">
                <a:solidFill>
                  <a:srgbClr val="FFFFFF"/>
                </a:solidFill>
              </a:rPr>
              <a:t>Learner Characteristics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66E4CF-B2D8-D566-4B70-CF0FED373A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835561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target.mp3">
            <a:hlinkClick r:id="" action="ppaction://media"/>
            <a:extLst>
              <a:ext uri="{FF2B5EF4-FFF2-40B4-BE49-F238E27FC236}">
                <a16:creationId xmlns:a16="http://schemas.microsoft.com/office/drawing/2014/main" id="{F3714C10-4FE5-C677-EE2D-D8A935F49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Learning Context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1E91B4-F6F2-82CC-3BC2-33C8633523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6303014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minimal.mp3">
            <a:hlinkClick r:id="" action="ppaction://media"/>
            <a:extLst>
              <a:ext uri="{FF2B5EF4-FFF2-40B4-BE49-F238E27FC236}">
                <a16:creationId xmlns:a16="http://schemas.microsoft.com/office/drawing/2014/main" id="{DF2CE505-5B5C-77E3-3168-E2E93D9512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chemeClr val="bg1"/>
                </a:solidFill>
              </a:rPr>
              <a:t>Instructional Strategies Outline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374FA40-1FAF-8E62-11C4-4D2A235BA2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740299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strategy.mp3">
            <a:hlinkClick r:id="" action="ppaction://media"/>
            <a:extLst>
              <a:ext uri="{FF2B5EF4-FFF2-40B4-BE49-F238E27FC236}">
                <a16:creationId xmlns:a16="http://schemas.microsoft.com/office/drawing/2014/main" id="{634C8CCE-0BE4-AA0C-5B25-A76A730302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chemeClr val="bg1"/>
                </a:solidFill>
              </a:rPr>
              <a:t>Instructional Resources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3A9587-0C2D-7AF9-8027-534F7B28D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666062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access.mp3">
            <a:hlinkClick r:id="" action="ppaction://media"/>
            <a:extLst>
              <a:ext uri="{FF2B5EF4-FFF2-40B4-BE49-F238E27FC236}">
                <a16:creationId xmlns:a16="http://schemas.microsoft.com/office/drawing/2014/main" id="{26CCEBDE-A076-2FBF-97FD-739CA0084C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Training Module Blueprint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B93BB8-DA71-D093-F83A-AD10A3AF97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7366384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blueprint.mp3">
            <a:hlinkClick r:id="" action="ppaction://media"/>
            <a:extLst>
              <a:ext uri="{FF2B5EF4-FFF2-40B4-BE49-F238E27FC236}">
                <a16:creationId xmlns:a16="http://schemas.microsoft.com/office/drawing/2014/main" id="{0A6B622A-87F5-440E-0F59-FD878A68B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Formative Evaluation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1BC50D-68F5-BA1A-B279-DAB1045C47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digital.mp3">
            <a:hlinkClick r:id="" action="ppaction://media"/>
            <a:extLst>
              <a:ext uri="{FF2B5EF4-FFF2-40B4-BE49-F238E27FC236}">
                <a16:creationId xmlns:a16="http://schemas.microsoft.com/office/drawing/2014/main" id="{9E307362-46EF-F02B-E818-B2F6755840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637</Words>
  <Application>Microsoft Macintosh PowerPoint</Application>
  <PresentationFormat>On-screen Show (4:3)</PresentationFormat>
  <Paragraphs>67</Paragraphs>
  <Slides>11</Slides>
  <Notes>11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Rebuilding Lives: Advocacy Through Action</vt:lpstr>
      <vt:lpstr>Needs Assessment</vt:lpstr>
      <vt:lpstr>Instructional Goal</vt:lpstr>
      <vt:lpstr>Performance Objectives</vt:lpstr>
      <vt:lpstr>Assessment of Learning Outcomes</vt:lpstr>
      <vt:lpstr>Learner Characteristics</vt:lpstr>
      <vt:lpstr>Learning Context</vt:lpstr>
      <vt:lpstr>Instructional Strategies Outline</vt:lpstr>
      <vt:lpstr>Instructional Resources</vt:lpstr>
      <vt:lpstr>Training Module Blueprint</vt:lpstr>
      <vt:lpstr>Formative Evaluation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Micki Archuleta</cp:lastModifiedBy>
  <cp:revision>3</cp:revision>
  <dcterms:created xsi:type="dcterms:W3CDTF">2013-01-27T09:14:16Z</dcterms:created>
  <dcterms:modified xsi:type="dcterms:W3CDTF">2025-05-12T14:08:33Z</dcterms:modified>
  <cp:category/>
</cp:coreProperties>
</file>